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4" r:id="rId1"/>
  </p:sldMasterIdLst>
  <p:notesMasterIdLst>
    <p:notesMasterId r:id="rId69"/>
  </p:notesMasterIdLst>
  <p:handoutMasterIdLst>
    <p:handoutMasterId r:id="rId70"/>
  </p:handoutMasterIdLst>
  <p:sldIdLst>
    <p:sldId id="256" r:id="rId2"/>
    <p:sldId id="257" r:id="rId3"/>
    <p:sldId id="260" r:id="rId4"/>
    <p:sldId id="262" r:id="rId5"/>
    <p:sldId id="330" r:id="rId6"/>
    <p:sldId id="263" r:id="rId7"/>
    <p:sldId id="264" r:id="rId8"/>
    <p:sldId id="258" r:id="rId9"/>
    <p:sldId id="276" r:id="rId10"/>
    <p:sldId id="292" r:id="rId11"/>
    <p:sldId id="322" r:id="rId12"/>
    <p:sldId id="321" r:id="rId13"/>
    <p:sldId id="320" r:id="rId14"/>
    <p:sldId id="294" r:id="rId15"/>
    <p:sldId id="295" r:id="rId16"/>
    <p:sldId id="296" r:id="rId17"/>
    <p:sldId id="297" r:id="rId18"/>
    <p:sldId id="298" r:id="rId19"/>
    <p:sldId id="299" r:id="rId20"/>
    <p:sldId id="302" r:id="rId21"/>
    <p:sldId id="303" r:id="rId22"/>
    <p:sldId id="305" r:id="rId23"/>
    <p:sldId id="300" r:id="rId24"/>
    <p:sldId id="301" r:id="rId25"/>
    <p:sldId id="277" r:id="rId26"/>
    <p:sldId id="306" r:id="rId27"/>
    <p:sldId id="307" r:id="rId28"/>
    <p:sldId id="308" r:id="rId29"/>
    <p:sldId id="309" r:id="rId30"/>
    <p:sldId id="310" r:id="rId31"/>
    <p:sldId id="311" r:id="rId32"/>
    <p:sldId id="312" r:id="rId33"/>
    <p:sldId id="313" r:id="rId34"/>
    <p:sldId id="314" r:id="rId35"/>
    <p:sldId id="315" r:id="rId36"/>
    <p:sldId id="293" r:id="rId37"/>
    <p:sldId id="319" r:id="rId38"/>
    <p:sldId id="317" r:id="rId39"/>
    <p:sldId id="318" r:id="rId40"/>
    <p:sldId id="275" r:id="rId41"/>
    <p:sldId id="261" r:id="rId42"/>
    <p:sldId id="265" r:id="rId43"/>
    <p:sldId id="266" r:id="rId44"/>
    <p:sldId id="267" r:id="rId45"/>
    <p:sldId id="268" r:id="rId46"/>
    <p:sldId id="269" r:id="rId47"/>
    <p:sldId id="270" r:id="rId48"/>
    <p:sldId id="271" r:id="rId49"/>
    <p:sldId id="278" r:id="rId50"/>
    <p:sldId id="272" r:id="rId51"/>
    <p:sldId id="274" r:id="rId52"/>
    <p:sldId id="273" r:id="rId53"/>
    <p:sldId id="281" r:id="rId54"/>
    <p:sldId id="327" r:id="rId55"/>
    <p:sldId id="287" r:id="rId56"/>
    <p:sldId id="323" r:id="rId57"/>
    <p:sldId id="279" r:id="rId58"/>
    <p:sldId id="324" r:id="rId59"/>
    <p:sldId id="326" r:id="rId60"/>
    <p:sldId id="280" r:id="rId61"/>
    <p:sldId id="288" r:id="rId62"/>
    <p:sldId id="284" r:id="rId63"/>
    <p:sldId id="285" r:id="rId64"/>
    <p:sldId id="329" r:id="rId65"/>
    <p:sldId id="283" r:id="rId66"/>
    <p:sldId id="290" r:id="rId67"/>
    <p:sldId id="291" r:id="rId6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3BD"/>
    <a:srgbClr val="1D88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Стиль из темы 1 - акцент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Стиль из темы 1 - акцент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Светлый стиль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FD0F851-EC5A-4D38-B0AD-8093EC10F338}" styleName="Светлый стиль 1 — акцент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912" autoAdjust="0"/>
    <p:restoredTop sz="82609" autoAdjust="0"/>
  </p:normalViewPr>
  <p:slideViewPr>
    <p:cSldViewPr snapToGrid="0">
      <p:cViewPr varScale="1">
        <p:scale>
          <a:sx n="90" d="100"/>
          <a:sy n="90" d="100"/>
        </p:scale>
        <p:origin x="97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6" d="100"/>
          <a:sy n="86" d="100"/>
        </p:scale>
        <p:origin x="1938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" Type="http://schemas.openxmlformats.org/officeDocument/2006/relationships/slide" Target="slides/slide6.xml"/><Relationship Id="rId71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ik-i\OneDrive\&#1056;&#1072;&#1073;&#1086;&#1095;&#1080;&#1081;%20&#1089;&#1090;&#1086;&#1083;\&#1076;&#1080;&#1087;&#1083;&#1086;&#1084;\&#1047;&#1072;&#1085;&#1103;&#1090;&#1086;&#1089;&#1090;&#1100;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nik-i\OneDrive\&#1056;&#1072;&#1073;&#1086;&#1095;&#1080;&#1081;%20&#1089;&#1090;&#1086;&#1083;\&#1076;&#1080;&#1087;&#1083;&#1086;&#1084;\&#1056;&#1077;&#1075;&#1080;&#1086;&#1085;&#1099;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i="1"/>
              <a:t>График 2.1. </a:t>
            </a:r>
            <a:r>
              <a:rPr lang="ru-RU"/>
              <a:t>Доля</a:t>
            </a:r>
            <a:r>
              <a:rPr lang="ru-RU" baseline="0"/>
              <a:t> занятости населения 20-29 лет с 2000 по 2017 год</a:t>
            </a:r>
          </a:p>
          <a:p>
            <a:pPr>
              <a:defRPr/>
            </a:pPr>
            <a:endParaRPr lang="ru-RU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20-24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cat>
            <c:numRef>
              <c:f>Лист1!$J$18:$AA$18</c:f>
              <c:numCache>
                <c:formatCode>General</c:formatCode>
                <c:ptCount val="18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</c:numCache>
            </c:numRef>
          </c:cat>
          <c:val>
            <c:numRef>
              <c:f>Лист1!$J$21:$AA$21</c:f>
              <c:numCache>
                <c:formatCode>General</c:formatCode>
                <c:ptCount val="18"/>
                <c:pt idx="0">
                  <c:v>68.144109978667927</c:v>
                </c:pt>
                <c:pt idx="1">
                  <c:v>66.577246677234484</c:v>
                </c:pt>
                <c:pt idx="2">
                  <c:v>64.528207688467305</c:v>
                </c:pt>
                <c:pt idx="3">
                  <c:v>63.494083216694229</c:v>
                </c:pt>
                <c:pt idx="4">
                  <c:v>62.783171521035598</c:v>
                </c:pt>
                <c:pt idx="5">
                  <c:v>65.302804498035499</c:v>
                </c:pt>
                <c:pt idx="6">
                  <c:v>65.226309312183787</c:v>
                </c:pt>
                <c:pt idx="7">
                  <c:v>64.382426084553742</c:v>
                </c:pt>
                <c:pt idx="8">
                  <c:v>63.898662913441242</c:v>
                </c:pt>
                <c:pt idx="9">
                  <c:v>62.056994069145091</c:v>
                </c:pt>
                <c:pt idx="10">
                  <c:v>62.988505747126432</c:v>
                </c:pt>
                <c:pt idx="11">
                  <c:v>62.951334379905809</c:v>
                </c:pt>
                <c:pt idx="12">
                  <c:v>62.181122448979586</c:v>
                </c:pt>
                <c:pt idx="13">
                  <c:v>63.336019339242547</c:v>
                </c:pt>
                <c:pt idx="14">
                  <c:v>63.356440432049013</c:v>
                </c:pt>
                <c:pt idx="15">
                  <c:v>64.685601707437201</c:v>
                </c:pt>
                <c:pt idx="16">
                  <c:v>66.829268292682926</c:v>
                </c:pt>
                <c:pt idx="17">
                  <c:v>67.758509955041745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62EA-4B25-8830-9AA8588089D5}"/>
            </c:ext>
          </c:extLst>
        </c:ser>
        <c:ser>
          <c:idx val="1"/>
          <c:order val="1"/>
          <c:tx>
            <c:v>25-29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cat>
            <c:numRef>
              <c:f>Лист1!$J$18:$AA$18</c:f>
              <c:numCache>
                <c:formatCode>General</c:formatCode>
                <c:ptCount val="18"/>
                <c:pt idx="0">
                  <c:v>2000</c:v>
                </c:pt>
                <c:pt idx="1">
                  <c:v>2001</c:v>
                </c:pt>
                <c:pt idx="2">
                  <c:v>2002</c:v>
                </c:pt>
                <c:pt idx="3">
                  <c:v>2003</c:v>
                </c:pt>
                <c:pt idx="4">
                  <c:v>2004</c:v>
                </c:pt>
                <c:pt idx="5">
                  <c:v>2005</c:v>
                </c:pt>
                <c:pt idx="6">
                  <c:v>2006</c:v>
                </c:pt>
                <c:pt idx="7">
                  <c:v>2007</c:v>
                </c:pt>
                <c:pt idx="8">
                  <c:v>2008</c:v>
                </c:pt>
                <c:pt idx="9">
                  <c:v>2009</c:v>
                </c:pt>
                <c:pt idx="10">
                  <c:v>2010</c:v>
                </c:pt>
                <c:pt idx="11">
                  <c:v>2011</c:v>
                </c:pt>
                <c:pt idx="12">
                  <c:v>2012</c:v>
                </c:pt>
                <c:pt idx="13">
                  <c:v>2013</c:v>
                </c:pt>
                <c:pt idx="14">
                  <c:v>2014</c:v>
                </c:pt>
                <c:pt idx="15">
                  <c:v>2015</c:v>
                </c:pt>
                <c:pt idx="16">
                  <c:v>2016</c:v>
                </c:pt>
                <c:pt idx="17">
                  <c:v>2017</c:v>
                </c:pt>
              </c:numCache>
            </c:numRef>
          </c:cat>
          <c:val>
            <c:numRef>
              <c:f>Лист1!$J$22:$AA$22</c:f>
              <c:numCache>
                <c:formatCode>General</c:formatCode>
                <c:ptCount val="18"/>
                <c:pt idx="0">
                  <c:v>78.39739015190132</c:v>
                </c:pt>
                <c:pt idx="1">
                  <c:v>78.841595382871276</c:v>
                </c:pt>
                <c:pt idx="2">
                  <c:v>77.29827165730039</c:v>
                </c:pt>
                <c:pt idx="3">
                  <c:v>78.080386558313194</c:v>
                </c:pt>
                <c:pt idx="4">
                  <c:v>78.812107367218729</c:v>
                </c:pt>
                <c:pt idx="5">
                  <c:v>80.586961751262933</c:v>
                </c:pt>
                <c:pt idx="6">
                  <c:v>81.85675068629898</c:v>
                </c:pt>
                <c:pt idx="7">
                  <c:v>79.794740218088521</c:v>
                </c:pt>
                <c:pt idx="8">
                  <c:v>79.685452162516384</c:v>
                </c:pt>
                <c:pt idx="9">
                  <c:v>79.045587843241805</c:v>
                </c:pt>
                <c:pt idx="10">
                  <c:v>78.879718576647278</c:v>
                </c:pt>
                <c:pt idx="11">
                  <c:v>79.373874497852896</c:v>
                </c:pt>
                <c:pt idx="12">
                  <c:v>79.88081725312145</c:v>
                </c:pt>
                <c:pt idx="13">
                  <c:v>80.79778715970302</c:v>
                </c:pt>
                <c:pt idx="14">
                  <c:v>82.060497154836781</c:v>
                </c:pt>
                <c:pt idx="15">
                  <c:v>81.904470300061234</c:v>
                </c:pt>
                <c:pt idx="16">
                  <c:v>83.059596433599253</c:v>
                </c:pt>
                <c:pt idx="17">
                  <c:v>83.77046574471467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62EA-4B25-8830-9AA8588089D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-988344368"/>
        <c:axId val="-988346544"/>
      </c:lineChart>
      <c:catAx>
        <c:axId val="-98834436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88346544"/>
        <c:crosses val="autoZero"/>
        <c:auto val="1"/>
        <c:lblAlgn val="ctr"/>
        <c:lblOffset val="100"/>
        <c:noMultiLvlLbl val="0"/>
      </c:catAx>
      <c:valAx>
        <c:axId val="-98834654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Уровень занятости,</a:t>
                </a:r>
                <a:r>
                  <a:rPr lang="ru-RU" baseline="0"/>
                  <a:t>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8834436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ru-R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ru-RU" i="1"/>
              <a:t>График 3.1. </a:t>
            </a:r>
            <a:r>
              <a:rPr lang="ru-RU"/>
              <a:t>Уровни</a:t>
            </a:r>
            <a:r>
              <a:rPr lang="ru-RU" baseline="0"/>
              <a:t> безработицы в регионах (20-24 года)</a:t>
            </a:r>
            <a:endParaRPr lang="ru-RU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Лист1!$B$3</c:f>
              <c:strCache>
                <c:ptCount val="1"/>
                <c:pt idx="0">
                  <c:v>Хоккайдо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Лист1!$C$2:$H$2</c:f>
              <c:numCache>
                <c:formatCode>General</c:formatCode>
                <c:ptCount val="6"/>
                <c:pt idx="0">
                  <c:v>2000</c:v>
                </c:pt>
                <c:pt idx="1">
                  <c:v>2002</c:v>
                </c:pt>
                <c:pt idx="2">
                  <c:v>2008</c:v>
                </c:pt>
                <c:pt idx="3">
                  <c:v>2010</c:v>
                </c:pt>
                <c:pt idx="4">
                  <c:v>2012</c:v>
                </c:pt>
                <c:pt idx="5">
                  <c:v>2017</c:v>
                </c:pt>
              </c:numCache>
            </c:numRef>
          </c:cat>
          <c:val>
            <c:numRef>
              <c:f>Лист1!$C$3:$H$3</c:f>
              <c:numCache>
                <c:formatCode>General</c:formatCode>
                <c:ptCount val="6"/>
                <c:pt idx="0">
                  <c:v>10</c:v>
                </c:pt>
                <c:pt idx="1">
                  <c:v>11.5</c:v>
                </c:pt>
                <c:pt idx="2">
                  <c:v>9.5</c:v>
                </c:pt>
                <c:pt idx="3">
                  <c:v>10</c:v>
                </c:pt>
                <c:pt idx="4">
                  <c:v>11.2</c:v>
                </c:pt>
                <c:pt idx="5" formatCode="0.0">
                  <c:v>6.7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47F-4C4D-9F49-7C145A8819D9}"/>
            </c:ext>
          </c:extLst>
        </c:ser>
        <c:ser>
          <c:idx val="1"/>
          <c:order val="1"/>
          <c:tx>
            <c:strRef>
              <c:f>Лист1!$B$4</c:f>
              <c:strCache>
                <c:ptCount val="1"/>
                <c:pt idx="0">
                  <c:v>Тохоку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Лист1!$C$2:$H$2</c:f>
              <c:numCache>
                <c:formatCode>General</c:formatCode>
                <c:ptCount val="6"/>
                <c:pt idx="0">
                  <c:v>2000</c:v>
                </c:pt>
                <c:pt idx="1">
                  <c:v>2002</c:v>
                </c:pt>
                <c:pt idx="2">
                  <c:v>2008</c:v>
                </c:pt>
                <c:pt idx="3">
                  <c:v>2010</c:v>
                </c:pt>
                <c:pt idx="4">
                  <c:v>2012</c:v>
                </c:pt>
                <c:pt idx="5">
                  <c:v>2017</c:v>
                </c:pt>
              </c:numCache>
            </c:numRef>
          </c:cat>
          <c:val>
            <c:numRef>
              <c:f>Лист1!$C$4:$H$4</c:f>
              <c:numCache>
                <c:formatCode>General</c:formatCode>
                <c:ptCount val="6"/>
                <c:pt idx="0">
                  <c:v>8</c:v>
                </c:pt>
                <c:pt idx="1">
                  <c:v>9.5</c:v>
                </c:pt>
                <c:pt idx="2">
                  <c:v>8.3000000000000007</c:v>
                </c:pt>
                <c:pt idx="3">
                  <c:v>11.4</c:v>
                </c:pt>
                <c:pt idx="4">
                  <c:v>8.6</c:v>
                </c:pt>
                <c:pt idx="5" formatCode="0.0">
                  <c:v>5.6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47F-4C4D-9F49-7C145A8819D9}"/>
            </c:ext>
          </c:extLst>
        </c:ser>
        <c:ser>
          <c:idx val="2"/>
          <c:order val="2"/>
          <c:tx>
            <c:strRef>
              <c:f>Лист1!$B$5</c:f>
              <c:strCache>
                <c:ptCount val="1"/>
                <c:pt idx="0">
                  <c:v>Юж. Канто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Лист1!$C$2:$H$2</c:f>
              <c:numCache>
                <c:formatCode>General</c:formatCode>
                <c:ptCount val="6"/>
                <c:pt idx="0">
                  <c:v>2000</c:v>
                </c:pt>
                <c:pt idx="1">
                  <c:v>2002</c:v>
                </c:pt>
                <c:pt idx="2">
                  <c:v>2008</c:v>
                </c:pt>
                <c:pt idx="3">
                  <c:v>2010</c:v>
                </c:pt>
                <c:pt idx="4">
                  <c:v>2012</c:v>
                </c:pt>
                <c:pt idx="5">
                  <c:v>2017</c:v>
                </c:pt>
              </c:numCache>
            </c:numRef>
          </c:cat>
          <c:val>
            <c:numRef>
              <c:f>Лист1!$C$5:$H$5</c:f>
              <c:numCache>
                <c:formatCode>General</c:formatCode>
                <c:ptCount val="6"/>
                <c:pt idx="0">
                  <c:v>8</c:v>
                </c:pt>
                <c:pt idx="1">
                  <c:v>8.6</c:v>
                </c:pt>
                <c:pt idx="2">
                  <c:v>6.5</c:v>
                </c:pt>
                <c:pt idx="3">
                  <c:v>9.3000000000000007</c:v>
                </c:pt>
                <c:pt idx="4" formatCode="0.0">
                  <c:v>7.3</c:v>
                </c:pt>
                <c:pt idx="5" formatCode="0.0">
                  <c:v>4.5999999999999996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47F-4C4D-9F49-7C145A8819D9}"/>
            </c:ext>
          </c:extLst>
        </c:ser>
        <c:ser>
          <c:idx val="3"/>
          <c:order val="3"/>
          <c:tx>
            <c:strRef>
              <c:f>Лист1!$B$6</c:f>
              <c:strCache>
                <c:ptCount val="1"/>
                <c:pt idx="0">
                  <c:v>Сев. Канто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numRef>
              <c:f>Лист1!$C$2:$H$2</c:f>
              <c:numCache>
                <c:formatCode>General</c:formatCode>
                <c:ptCount val="6"/>
                <c:pt idx="0">
                  <c:v>2000</c:v>
                </c:pt>
                <c:pt idx="1">
                  <c:v>2002</c:v>
                </c:pt>
                <c:pt idx="2">
                  <c:v>2008</c:v>
                </c:pt>
                <c:pt idx="3">
                  <c:v>2010</c:v>
                </c:pt>
                <c:pt idx="4">
                  <c:v>2012</c:v>
                </c:pt>
                <c:pt idx="5">
                  <c:v>2017</c:v>
                </c:pt>
              </c:numCache>
            </c:numRef>
          </c:cat>
          <c:val>
            <c:numRef>
              <c:f>Лист1!$C$6:$H$6</c:f>
              <c:numCache>
                <c:formatCode>General</c:formatCode>
                <c:ptCount val="6"/>
                <c:pt idx="0">
                  <c:v>7.8</c:v>
                </c:pt>
                <c:pt idx="1">
                  <c:v>7.3</c:v>
                </c:pt>
                <c:pt idx="2">
                  <c:v>7.8</c:v>
                </c:pt>
                <c:pt idx="3">
                  <c:v>7.7</c:v>
                </c:pt>
                <c:pt idx="4" formatCode="0.0">
                  <c:v>7.4</c:v>
                </c:pt>
                <c:pt idx="5" formatCode="0.0">
                  <c:v>4.7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47F-4C4D-9F49-7C145A8819D9}"/>
            </c:ext>
          </c:extLst>
        </c:ser>
        <c:ser>
          <c:idx val="4"/>
          <c:order val="4"/>
          <c:tx>
            <c:strRef>
              <c:f>Лист1!$B$7</c:f>
              <c:strCache>
                <c:ptCount val="1"/>
                <c:pt idx="0">
                  <c:v>Хокурику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numRef>
              <c:f>Лист1!$C$2:$H$2</c:f>
              <c:numCache>
                <c:formatCode>General</c:formatCode>
                <c:ptCount val="6"/>
                <c:pt idx="0">
                  <c:v>2000</c:v>
                </c:pt>
                <c:pt idx="1">
                  <c:v>2002</c:v>
                </c:pt>
                <c:pt idx="2">
                  <c:v>2008</c:v>
                </c:pt>
                <c:pt idx="3">
                  <c:v>2010</c:v>
                </c:pt>
                <c:pt idx="4">
                  <c:v>2012</c:v>
                </c:pt>
                <c:pt idx="5">
                  <c:v>2017</c:v>
                </c:pt>
              </c:numCache>
            </c:numRef>
          </c:cat>
          <c:val>
            <c:numRef>
              <c:f>Лист1!$C$7:$H$7</c:f>
              <c:numCache>
                <c:formatCode>General</c:formatCode>
                <c:ptCount val="6"/>
                <c:pt idx="0">
                  <c:v>7.1</c:v>
                </c:pt>
                <c:pt idx="1">
                  <c:v>9</c:v>
                </c:pt>
                <c:pt idx="2">
                  <c:v>5</c:v>
                </c:pt>
                <c:pt idx="3">
                  <c:v>10</c:v>
                </c:pt>
                <c:pt idx="4" formatCode="0.0">
                  <c:v>6.5</c:v>
                </c:pt>
                <c:pt idx="5" formatCode="0.0">
                  <c:v>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347F-4C4D-9F49-7C145A8819D9}"/>
            </c:ext>
          </c:extLst>
        </c:ser>
        <c:ser>
          <c:idx val="5"/>
          <c:order val="5"/>
          <c:tx>
            <c:strRef>
              <c:f>Лист1!$B$8</c:f>
              <c:strCache>
                <c:ptCount val="1"/>
                <c:pt idx="0">
                  <c:v>Токай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Лист1!$C$2:$H$2</c:f>
              <c:numCache>
                <c:formatCode>General</c:formatCode>
                <c:ptCount val="6"/>
                <c:pt idx="0">
                  <c:v>2000</c:v>
                </c:pt>
                <c:pt idx="1">
                  <c:v>2002</c:v>
                </c:pt>
                <c:pt idx="2">
                  <c:v>2008</c:v>
                </c:pt>
                <c:pt idx="3">
                  <c:v>2010</c:v>
                </c:pt>
                <c:pt idx="4">
                  <c:v>2012</c:v>
                </c:pt>
                <c:pt idx="5">
                  <c:v>2017</c:v>
                </c:pt>
              </c:numCache>
            </c:numRef>
          </c:cat>
          <c:val>
            <c:numRef>
              <c:f>Лист1!$C$8:$H$8</c:f>
              <c:numCache>
                <c:formatCode>General</c:formatCode>
                <c:ptCount val="6"/>
                <c:pt idx="0">
                  <c:v>6.4</c:v>
                </c:pt>
                <c:pt idx="1">
                  <c:v>7.2</c:v>
                </c:pt>
                <c:pt idx="2">
                  <c:v>4.7</c:v>
                </c:pt>
                <c:pt idx="3">
                  <c:v>6.6</c:v>
                </c:pt>
                <c:pt idx="4" formatCode="0.0">
                  <c:v>6.2</c:v>
                </c:pt>
                <c:pt idx="5" formatCode="0.0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347F-4C4D-9F49-7C145A8819D9}"/>
            </c:ext>
          </c:extLst>
        </c:ser>
        <c:ser>
          <c:idx val="6"/>
          <c:order val="6"/>
          <c:tx>
            <c:strRef>
              <c:f>Лист1!$B$9</c:f>
              <c:strCache>
                <c:ptCount val="1"/>
                <c:pt idx="0">
                  <c:v>Кинки</c:v>
                </c:pt>
              </c:strCache>
            </c:strRef>
          </c:tx>
          <c:spPr>
            <a:solidFill>
              <a:schemeClr val="accent1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Лист1!$C$2:$H$2</c:f>
              <c:numCache>
                <c:formatCode>General</c:formatCode>
                <c:ptCount val="6"/>
                <c:pt idx="0">
                  <c:v>2000</c:v>
                </c:pt>
                <c:pt idx="1">
                  <c:v>2002</c:v>
                </c:pt>
                <c:pt idx="2">
                  <c:v>2008</c:v>
                </c:pt>
                <c:pt idx="3">
                  <c:v>2010</c:v>
                </c:pt>
                <c:pt idx="4">
                  <c:v>2012</c:v>
                </c:pt>
                <c:pt idx="5">
                  <c:v>2017</c:v>
                </c:pt>
              </c:numCache>
            </c:numRef>
          </c:cat>
          <c:val>
            <c:numRef>
              <c:f>Лист1!$C$9:$H$9</c:f>
              <c:numCache>
                <c:formatCode>General</c:formatCode>
                <c:ptCount val="6"/>
                <c:pt idx="0">
                  <c:v>9.8000000000000007</c:v>
                </c:pt>
                <c:pt idx="1">
                  <c:v>11.5</c:v>
                </c:pt>
                <c:pt idx="2">
                  <c:v>8.6</c:v>
                </c:pt>
                <c:pt idx="3">
                  <c:v>9.5</c:v>
                </c:pt>
                <c:pt idx="4" formatCode="0.0">
                  <c:v>9.4</c:v>
                </c:pt>
                <c:pt idx="5" formatCode="0.0">
                  <c:v>4.4000000000000004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347F-4C4D-9F49-7C145A8819D9}"/>
            </c:ext>
          </c:extLst>
        </c:ser>
        <c:ser>
          <c:idx val="7"/>
          <c:order val="7"/>
          <c:tx>
            <c:strRef>
              <c:f>Лист1!$B$10</c:f>
              <c:strCache>
                <c:ptCount val="1"/>
                <c:pt idx="0">
                  <c:v>Тюгоку</c:v>
                </c:pt>
              </c:strCache>
            </c:strRef>
          </c:tx>
          <c:spPr>
            <a:solidFill>
              <a:schemeClr val="accent2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Лист1!$C$2:$H$2</c:f>
              <c:numCache>
                <c:formatCode>General</c:formatCode>
                <c:ptCount val="6"/>
                <c:pt idx="0">
                  <c:v>2000</c:v>
                </c:pt>
                <c:pt idx="1">
                  <c:v>2002</c:v>
                </c:pt>
                <c:pt idx="2">
                  <c:v>2008</c:v>
                </c:pt>
                <c:pt idx="3">
                  <c:v>2010</c:v>
                </c:pt>
                <c:pt idx="4">
                  <c:v>2012</c:v>
                </c:pt>
                <c:pt idx="5">
                  <c:v>2017</c:v>
                </c:pt>
              </c:numCache>
            </c:numRef>
          </c:cat>
          <c:val>
            <c:numRef>
              <c:f>Лист1!$C$10:$H$10</c:f>
              <c:numCache>
                <c:formatCode>General</c:formatCode>
                <c:ptCount val="6"/>
                <c:pt idx="0">
                  <c:v>8.1</c:v>
                </c:pt>
                <c:pt idx="1">
                  <c:v>6</c:v>
                </c:pt>
                <c:pt idx="2">
                  <c:v>7.1</c:v>
                </c:pt>
                <c:pt idx="3">
                  <c:v>7.1</c:v>
                </c:pt>
                <c:pt idx="4" formatCode="0.0">
                  <c:v>6.4</c:v>
                </c:pt>
                <c:pt idx="5" formatCode="0.0">
                  <c:v>4.4000000000000004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7-347F-4C4D-9F49-7C145A8819D9}"/>
            </c:ext>
          </c:extLst>
        </c:ser>
        <c:ser>
          <c:idx val="8"/>
          <c:order val="8"/>
          <c:tx>
            <c:strRef>
              <c:f>Лист1!$B$11</c:f>
              <c:strCache>
                <c:ptCount val="1"/>
                <c:pt idx="0">
                  <c:v>Сикоку</c:v>
                </c:pt>
              </c:strCache>
            </c:strRef>
          </c:tx>
          <c:spPr>
            <a:solidFill>
              <a:schemeClr val="accent3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Лист1!$C$2:$H$2</c:f>
              <c:numCache>
                <c:formatCode>General</c:formatCode>
                <c:ptCount val="6"/>
                <c:pt idx="0">
                  <c:v>2000</c:v>
                </c:pt>
                <c:pt idx="1">
                  <c:v>2002</c:v>
                </c:pt>
                <c:pt idx="2">
                  <c:v>2008</c:v>
                </c:pt>
                <c:pt idx="3">
                  <c:v>2010</c:v>
                </c:pt>
                <c:pt idx="4">
                  <c:v>2012</c:v>
                </c:pt>
                <c:pt idx="5">
                  <c:v>2017</c:v>
                </c:pt>
              </c:numCache>
            </c:numRef>
          </c:cat>
          <c:val>
            <c:numRef>
              <c:f>Лист1!$C$11:$H$11</c:f>
              <c:numCache>
                <c:formatCode>General</c:formatCode>
                <c:ptCount val="6"/>
                <c:pt idx="0">
                  <c:v>10.5</c:v>
                </c:pt>
                <c:pt idx="1">
                  <c:v>13.3</c:v>
                </c:pt>
                <c:pt idx="2">
                  <c:v>7.6</c:v>
                </c:pt>
                <c:pt idx="3">
                  <c:v>7.1</c:v>
                </c:pt>
                <c:pt idx="4" formatCode="0.0">
                  <c:v>7.8</c:v>
                </c:pt>
                <c:pt idx="5" formatCode="0.0">
                  <c:v>5.9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347F-4C4D-9F49-7C145A8819D9}"/>
            </c:ext>
          </c:extLst>
        </c:ser>
        <c:ser>
          <c:idx val="9"/>
          <c:order val="9"/>
          <c:tx>
            <c:strRef>
              <c:f>Лист1!$B$12</c:f>
              <c:strCache>
                <c:ptCount val="1"/>
                <c:pt idx="0">
                  <c:v>Кюсю</c:v>
                </c:pt>
              </c:strCache>
            </c:strRef>
          </c:tx>
          <c:spPr>
            <a:solidFill>
              <a:schemeClr val="accent4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numRef>
              <c:f>Лист1!$C$2:$H$2</c:f>
              <c:numCache>
                <c:formatCode>General</c:formatCode>
                <c:ptCount val="6"/>
                <c:pt idx="0">
                  <c:v>2000</c:v>
                </c:pt>
                <c:pt idx="1">
                  <c:v>2002</c:v>
                </c:pt>
                <c:pt idx="2">
                  <c:v>2008</c:v>
                </c:pt>
                <c:pt idx="3">
                  <c:v>2010</c:v>
                </c:pt>
                <c:pt idx="4">
                  <c:v>2012</c:v>
                </c:pt>
                <c:pt idx="5">
                  <c:v>2017</c:v>
                </c:pt>
              </c:numCache>
            </c:numRef>
          </c:cat>
          <c:val>
            <c:numRef>
              <c:f>Лист1!$C$12:$H$12</c:f>
              <c:numCache>
                <c:formatCode>General</c:formatCode>
                <c:ptCount val="6"/>
                <c:pt idx="0">
                  <c:v>10.9</c:v>
                </c:pt>
                <c:pt idx="1">
                  <c:v>12.1</c:v>
                </c:pt>
                <c:pt idx="2">
                  <c:v>8.6999999999999993</c:v>
                </c:pt>
                <c:pt idx="3">
                  <c:v>10.9</c:v>
                </c:pt>
                <c:pt idx="4" formatCode="0.0">
                  <c:v>9.5</c:v>
                </c:pt>
                <c:pt idx="5" formatCode="0.0">
                  <c:v>5.8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347F-4C4D-9F49-7C145A8819D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982176736"/>
        <c:axId val="-982176192"/>
      </c:barChart>
      <c:catAx>
        <c:axId val="-98217673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82176192"/>
        <c:crosses val="autoZero"/>
        <c:auto val="1"/>
        <c:lblAlgn val="ctr"/>
        <c:lblOffset val="100"/>
        <c:noMultiLvlLbl val="0"/>
      </c:catAx>
      <c:valAx>
        <c:axId val="-982176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ru-RU"/>
                  <a:t>Уровень безработицы, %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9821767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ata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_rels/drawing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svg"/><Relationship Id="rId1" Type="http://schemas.openxmlformats.org/officeDocument/2006/relationships/image" Target="../media/image3.png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B9C2AB3-4361-45A3-A92B-23F65BFB246E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B4FE570-F3EA-439D-BE9A-FF8B492F7C9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ru-RU" b="0" i="0"/>
            <a:t>Понятие </a:t>
          </a:r>
          <a:r>
            <a:rPr lang="en-US" b="0" i="0"/>
            <a:t>D</a:t>
          </a:r>
          <a:r>
            <a:rPr lang="ru-RU" b="0" i="0"/>
            <a:t>igital </a:t>
          </a:r>
          <a:r>
            <a:rPr lang="en-US" b="0" i="0"/>
            <a:t>H</a:t>
          </a:r>
          <a:r>
            <a:rPr lang="ru-RU" b="0" i="0"/>
            <a:t>umanities. </a:t>
          </a:r>
          <a:endParaRPr lang="en-US"/>
        </a:p>
      </dgm:t>
    </dgm:pt>
    <dgm:pt modelId="{F51E84DE-238E-4D36-B466-78D3713AFAA4}" type="parTrans" cxnId="{D43FEF03-B8D6-43F4-8FE1-22100D974DB0}">
      <dgm:prSet/>
      <dgm:spPr/>
      <dgm:t>
        <a:bodyPr/>
        <a:lstStyle/>
        <a:p>
          <a:endParaRPr lang="en-US"/>
        </a:p>
      </dgm:t>
    </dgm:pt>
    <dgm:pt modelId="{EB2048F6-3472-4A92-8B87-5A532549C397}" type="sibTrans" cxnId="{D43FEF03-B8D6-43F4-8FE1-22100D974DB0}">
      <dgm:prSet/>
      <dgm:spPr/>
      <dgm:t>
        <a:bodyPr/>
        <a:lstStyle/>
        <a:p>
          <a:endParaRPr lang="en-US"/>
        </a:p>
      </dgm:t>
    </dgm:pt>
    <dgm:pt modelId="{6927AEFA-AA1B-4701-9294-C496C2054B1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ru-RU" b="0" i="0"/>
            <a:t>Сферы применения анализа и визуализации гуманитарных и социальных науках. </a:t>
          </a:r>
          <a:endParaRPr lang="en-US"/>
        </a:p>
      </dgm:t>
    </dgm:pt>
    <dgm:pt modelId="{EABF92E5-6D63-4E35-9CAA-203919BBC637}" type="parTrans" cxnId="{FE492013-5B75-4A94-801D-42A34AA49763}">
      <dgm:prSet/>
      <dgm:spPr/>
      <dgm:t>
        <a:bodyPr/>
        <a:lstStyle/>
        <a:p>
          <a:endParaRPr lang="en-US"/>
        </a:p>
      </dgm:t>
    </dgm:pt>
    <dgm:pt modelId="{353022DC-351D-4C6B-A51B-690D6D14271A}" type="sibTrans" cxnId="{FE492013-5B75-4A94-801D-42A34AA49763}">
      <dgm:prSet/>
      <dgm:spPr/>
      <dgm:t>
        <a:bodyPr/>
        <a:lstStyle/>
        <a:p>
          <a:endParaRPr lang="en-US"/>
        </a:p>
      </dgm:t>
    </dgm:pt>
    <dgm:pt modelId="{D236F769-8C43-4FB9-868A-A3BEF4E1FF5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ru-RU" b="0" i="0"/>
            <a:t>Понятие данных. </a:t>
          </a:r>
          <a:endParaRPr lang="en-US"/>
        </a:p>
      </dgm:t>
    </dgm:pt>
    <dgm:pt modelId="{58706F7E-11AA-4F25-B003-5B273C1CD261}" type="parTrans" cxnId="{AFE3690F-3997-474B-A9AC-698BEC76007A}">
      <dgm:prSet/>
      <dgm:spPr/>
      <dgm:t>
        <a:bodyPr/>
        <a:lstStyle/>
        <a:p>
          <a:endParaRPr lang="en-US"/>
        </a:p>
      </dgm:t>
    </dgm:pt>
    <dgm:pt modelId="{8EEE3838-C7AD-4168-91B9-0C39126AFCE2}" type="sibTrans" cxnId="{AFE3690F-3997-474B-A9AC-698BEC76007A}">
      <dgm:prSet/>
      <dgm:spPr/>
      <dgm:t>
        <a:bodyPr/>
        <a:lstStyle/>
        <a:p>
          <a:endParaRPr lang="en-US"/>
        </a:p>
      </dgm:t>
    </dgm:pt>
    <dgm:pt modelId="{3CDE94E2-35BD-4357-B49F-B1208BBA04E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ru-RU" b="0" i="0"/>
            <a:t>Основные способы представления данных.</a:t>
          </a:r>
          <a:endParaRPr lang="en-US"/>
        </a:p>
      </dgm:t>
    </dgm:pt>
    <dgm:pt modelId="{D15EC867-C213-493B-BA32-5419D3C5BC6D}" type="parTrans" cxnId="{CE9274DB-8668-4D63-80E4-1867BB23141D}">
      <dgm:prSet/>
      <dgm:spPr/>
      <dgm:t>
        <a:bodyPr/>
        <a:lstStyle/>
        <a:p>
          <a:endParaRPr lang="en-US"/>
        </a:p>
      </dgm:t>
    </dgm:pt>
    <dgm:pt modelId="{EFF408E7-0D7F-42E4-B660-3E2CCF664206}" type="sibTrans" cxnId="{CE9274DB-8668-4D63-80E4-1867BB23141D}">
      <dgm:prSet/>
      <dgm:spPr/>
      <dgm:t>
        <a:bodyPr/>
        <a:lstStyle/>
        <a:p>
          <a:endParaRPr lang="en-US"/>
        </a:p>
      </dgm:t>
    </dgm:pt>
    <dgm:pt modelId="{6833DF97-756E-4AFD-9D69-F41CB0630A1F}" type="pres">
      <dgm:prSet presAssocID="{BB9C2AB3-4361-45A3-A92B-23F65BFB246E}" presName="root" presStyleCnt="0">
        <dgm:presLayoutVars>
          <dgm:dir/>
          <dgm:resizeHandles val="exact"/>
        </dgm:presLayoutVars>
      </dgm:prSet>
      <dgm:spPr/>
    </dgm:pt>
    <dgm:pt modelId="{7B3B74F0-FE81-4299-9389-F3A1C7352355}" type="pres">
      <dgm:prSet presAssocID="{AB4FE570-F3EA-439D-BE9A-FF8B492F7C97}" presName="compNode" presStyleCnt="0"/>
      <dgm:spPr/>
    </dgm:pt>
    <dgm:pt modelId="{44C5A434-D278-4DFF-A6BE-41164FAA4672}" type="pres">
      <dgm:prSet presAssocID="{AB4FE570-F3EA-439D-BE9A-FF8B492F7C97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45C1BAF-8A37-41F0-A658-A88C88AA668C}" type="pres">
      <dgm:prSet presAssocID="{AB4FE570-F3EA-439D-BE9A-FF8B492F7C9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Интернет"/>
        </a:ext>
      </dgm:extLst>
    </dgm:pt>
    <dgm:pt modelId="{8642A7C4-882E-4D9C-803C-A24CC8628479}" type="pres">
      <dgm:prSet presAssocID="{AB4FE570-F3EA-439D-BE9A-FF8B492F7C97}" presName="spaceRect" presStyleCnt="0"/>
      <dgm:spPr/>
    </dgm:pt>
    <dgm:pt modelId="{61B33BC2-93A3-4B03-8347-F816253AC517}" type="pres">
      <dgm:prSet presAssocID="{AB4FE570-F3EA-439D-BE9A-FF8B492F7C97}" presName="textRect" presStyleLbl="revTx" presStyleIdx="0" presStyleCnt="4">
        <dgm:presLayoutVars>
          <dgm:chMax val="1"/>
          <dgm:chPref val="1"/>
        </dgm:presLayoutVars>
      </dgm:prSet>
      <dgm:spPr/>
    </dgm:pt>
    <dgm:pt modelId="{55595277-D836-4C94-893B-10EFD193DD5A}" type="pres">
      <dgm:prSet presAssocID="{EB2048F6-3472-4A92-8B87-5A532549C397}" presName="sibTrans" presStyleCnt="0"/>
      <dgm:spPr/>
    </dgm:pt>
    <dgm:pt modelId="{25ECBF9F-5BB3-4DAD-86DE-B9A8EB0BE1B3}" type="pres">
      <dgm:prSet presAssocID="{6927AEFA-AA1B-4701-9294-C496C2054B18}" presName="compNode" presStyleCnt="0"/>
      <dgm:spPr/>
    </dgm:pt>
    <dgm:pt modelId="{ECD20B24-6D94-4D48-84C5-57FC6A6C66E1}" type="pres">
      <dgm:prSet presAssocID="{6927AEFA-AA1B-4701-9294-C496C2054B18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B62441F-363C-41BD-A10E-1D4D8E8D32D7}" type="pres">
      <dgm:prSet presAssocID="{6927AEFA-AA1B-4701-9294-C496C2054B1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Селфи"/>
        </a:ext>
      </dgm:extLst>
    </dgm:pt>
    <dgm:pt modelId="{74F4443C-8C30-44A3-9082-CF847F309AE2}" type="pres">
      <dgm:prSet presAssocID="{6927AEFA-AA1B-4701-9294-C496C2054B18}" presName="spaceRect" presStyleCnt="0"/>
      <dgm:spPr/>
    </dgm:pt>
    <dgm:pt modelId="{BFD2F216-1287-4EDE-A8CB-F020C7B1E371}" type="pres">
      <dgm:prSet presAssocID="{6927AEFA-AA1B-4701-9294-C496C2054B18}" presName="textRect" presStyleLbl="revTx" presStyleIdx="1" presStyleCnt="4">
        <dgm:presLayoutVars>
          <dgm:chMax val="1"/>
          <dgm:chPref val="1"/>
        </dgm:presLayoutVars>
      </dgm:prSet>
      <dgm:spPr/>
    </dgm:pt>
    <dgm:pt modelId="{3394B507-8EE5-40E0-BA9D-71FD5E65FF31}" type="pres">
      <dgm:prSet presAssocID="{353022DC-351D-4C6B-A51B-690D6D14271A}" presName="sibTrans" presStyleCnt="0"/>
      <dgm:spPr/>
    </dgm:pt>
    <dgm:pt modelId="{02E0BDAA-54C6-4A47-9101-C263B99E0B8A}" type="pres">
      <dgm:prSet presAssocID="{D236F769-8C43-4FB9-868A-A3BEF4E1FF57}" presName="compNode" presStyleCnt="0"/>
      <dgm:spPr/>
    </dgm:pt>
    <dgm:pt modelId="{A5AE812C-0939-4F2C-A9C5-B1167D917D2B}" type="pres">
      <dgm:prSet presAssocID="{D236F769-8C43-4FB9-868A-A3BEF4E1FF57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E54FBF9E-E6F7-48ED-961F-DCAB631F08B6}" type="pres">
      <dgm:prSet presAssocID="{D236F769-8C43-4FB9-868A-A3BEF4E1FF5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Документ"/>
        </a:ext>
      </dgm:extLst>
    </dgm:pt>
    <dgm:pt modelId="{477B5627-BFD5-43C6-828C-6B511C852CA3}" type="pres">
      <dgm:prSet presAssocID="{D236F769-8C43-4FB9-868A-A3BEF4E1FF57}" presName="spaceRect" presStyleCnt="0"/>
      <dgm:spPr/>
    </dgm:pt>
    <dgm:pt modelId="{04A49E3D-DB82-485D-9A13-F883E9F4E939}" type="pres">
      <dgm:prSet presAssocID="{D236F769-8C43-4FB9-868A-A3BEF4E1FF57}" presName="textRect" presStyleLbl="revTx" presStyleIdx="2" presStyleCnt="4">
        <dgm:presLayoutVars>
          <dgm:chMax val="1"/>
          <dgm:chPref val="1"/>
        </dgm:presLayoutVars>
      </dgm:prSet>
      <dgm:spPr/>
    </dgm:pt>
    <dgm:pt modelId="{5E04D3D9-CB99-471D-9A79-5B59A876805C}" type="pres">
      <dgm:prSet presAssocID="{8EEE3838-C7AD-4168-91B9-0C39126AFCE2}" presName="sibTrans" presStyleCnt="0"/>
      <dgm:spPr/>
    </dgm:pt>
    <dgm:pt modelId="{759B33BF-88E4-484C-B523-D9A00D3A1F4A}" type="pres">
      <dgm:prSet presAssocID="{3CDE94E2-35BD-4357-B49F-B1208BBA04E4}" presName="compNode" presStyleCnt="0"/>
      <dgm:spPr/>
    </dgm:pt>
    <dgm:pt modelId="{EFD09571-6B70-42EA-A925-0AA049173E6D}" type="pres">
      <dgm:prSet presAssocID="{3CDE94E2-35BD-4357-B49F-B1208BBA04E4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B8B9126F-2903-456B-9BCB-02B0677571C8}" type="pres">
      <dgm:prSet presAssocID="{3CDE94E2-35BD-4357-B49F-B1208BBA04E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Линейчатая диаграмма"/>
        </a:ext>
      </dgm:extLst>
    </dgm:pt>
    <dgm:pt modelId="{6D92BA34-9177-46FD-AFB4-147ED81E394B}" type="pres">
      <dgm:prSet presAssocID="{3CDE94E2-35BD-4357-B49F-B1208BBA04E4}" presName="spaceRect" presStyleCnt="0"/>
      <dgm:spPr/>
    </dgm:pt>
    <dgm:pt modelId="{11046388-901A-4C96-89E1-6831F7C048DD}" type="pres">
      <dgm:prSet presAssocID="{3CDE94E2-35BD-4357-B49F-B1208BBA04E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43FEF03-B8D6-43F4-8FE1-22100D974DB0}" srcId="{BB9C2AB3-4361-45A3-A92B-23F65BFB246E}" destId="{AB4FE570-F3EA-439D-BE9A-FF8B492F7C97}" srcOrd="0" destOrd="0" parTransId="{F51E84DE-238E-4D36-B466-78D3713AFAA4}" sibTransId="{EB2048F6-3472-4A92-8B87-5A532549C397}"/>
    <dgm:cxn modelId="{AFE3690F-3997-474B-A9AC-698BEC76007A}" srcId="{BB9C2AB3-4361-45A3-A92B-23F65BFB246E}" destId="{D236F769-8C43-4FB9-868A-A3BEF4E1FF57}" srcOrd="2" destOrd="0" parTransId="{58706F7E-11AA-4F25-B003-5B273C1CD261}" sibTransId="{8EEE3838-C7AD-4168-91B9-0C39126AFCE2}"/>
    <dgm:cxn modelId="{FE492013-5B75-4A94-801D-42A34AA49763}" srcId="{BB9C2AB3-4361-45A3-A92B-23F65BFB246E}" destId="{6927AEFA-AA1B-4701-9294-C496C2054B18}" srcOrd="1" destOrd="0" parTransId="{EABF92E5-6D63-4E35-9CAA-203919BBC637}" sibTransId="{353022DC-351D-4C6B-A51B-690D6D14271A}"/>
    <dgm:cxn modelId="{437A7428-DF9F-4166-9C75-45127027DCBC}" type="presOf" srcId="{3CDE94E2-35BD-4357-B49F-B1208BBA04E4}" destId="{11046388-901A-4C96-89E1-6831F7C048DD}" srcOrd="0" destOrd="0" presId="urn:microsoft.com/office/officeart/2018/5/layout/IconLeafLabelList"/>
    <dgm:cxn modelId="{26DD4331-9B93-4F9F-AE22-402DBACCA538}" type="presOf" srcId="{6927AEFA-AA1B-4701-9294-C496C2054B18}" destId="{BFD2F216-1287-4EDE-A8CB-F020C7B1E371}" srcOrd="0" destOrd="0" presId="urn:microsoft.com/office/officeart/2018/5/layout/IconLeafLabelList"/>
    <dgm:cxn modelId="{4B2D174D-8F94-4847-B063-F55F7BDE5C3C}" type="presOf" srcId="{AB4FE570-F3EA-439D-BE9A-FF8B492F7C97}" destId="{61B33BC2-93A3-4B03-8347-F816253AC517}" srcOrd="0" destOrd="0" presId="urn:microsoft.com/office/officeart/2018/5/layout/IconLeafLabelList"/>
    <dgm:cxn modelId="{EE463FC8-4B4A-499C-A818-B60BE53EE41A}" type="presOf" srcId="{D236F769-8C43-4FB9-868A-A3BEF4E1FF57}" destId="{04A49E3D-DB82-485D-9A13-F883E9F4E939}" srcOrd="0" destOrd="0" presId="urn:microsoft.com/office/officeart/2018/5/layout/IconLeafLabelList"/>
    <dgm:cxn modelId="{CE9274DB-8668-4D63-80E4-1867BB23141D}" srcId="{BB9C2AB3-4361-45A3-A92B-23F65BFB246E}" destId="{3CDE94E2-35BD-4357-B49F-B1208BBA04E4}" srcOrd="3" destOrd="0" parTransId="{D15EC867-C213-493B-BA32-5419D3C5BC6D}" sibTransId="{EFF408E7-0D7F-42E4-B660-3E2CCF664206}"/>
    <dgm:cxn modelId="{3BC33EDF-EDC7-473B-A252-90E0C3D1DE03}" type="presOf" srcId="{BB9C2AB3-4361-45A3-A92B-23F65BFB246E}" destId="{6833DF97-756E-4AFD-9D69-F41CB0630A1F}" srcOrd="0" destOrd="0" presId="urn:microsoft.com/office/officeart/2018/5/layout/IconLeafLabelList"/>
    <dgm:cxn modelId="{EA55426A-DF07-490D-AC3B-0309958CB1BF}" type="presParOf" srcId="{6833DF97-756E-4AFD-9D69-F41CB0630A1F}" destId="{7B3B74F0-FE81-4299-9389-F3A1C7352355}" srcOrd="0" destOrd="0" presId="urn:microsoft.com/office/officeart/2018/5/layout/IconLeafLabelList"/>
    <dgm:cxn modelId="{90A9BE43-7A11-4BE1-81F0-FEAC1BD95BD2}" type="presParOf" srcId="{7B3B74F0-FE81-4299-9389-F3A1C7352355}" destId="{44C5A434-D278-4DFF-A6BE-41164FAA4672}" srcOrd="0" destOrd="0" presId="urn:microsoft.com/office/officeart/2018/5/layout/IconLeafLabelList"/>
    <dgm:cxn modelId="{4444301E-583A-475B-B888-AB8B4BF24487}" type="presParOf" srcId="{7B3B74F0-FE81-4299-9389-F3A1C7352355}" destId="{A45C1BAF-8A37-41F0-A658-A88C88AA668C}" srcOrd="1" destOrd="0" presId="urn:microsoft.com/office/officeart/2018/5/layout/IconLeafLabelList"/>
    <dgm:cxn modelId="{CCBA6536-000C-4BD7-9AAF-E00FBDE9FFB1}" type="presParOf" srcId="{7B3B74F0-FE81-4299-9389-F3A1C7352355}" destId="{8642A7C4-882E-4D9C-803C-A24CC8628479}" srcOrd="2" destOrd="0" presId="urn:microsoft.com/office/officeart/2018/5/layout/IconLeafLabelList"/>
    <dgm:cxn modelId="{5C874F2F-B92D-4208-AD3F-6B30C1E74E9E}" type="presParOf" srcId="{7B3B74F0-FE81-4299-9389-F3A1C7352355}" destId="{61B33BC2-93A3-4B03-8347-F816253AC517}" srcOrd="3" destOrd="0" presId="urn:microsoft.com/office/officeart/2018/5/layout/IconLeafLabelList"/>
    <dgm:cxn modelId="{9C07BDA3-13F5-46AD-B959-F78AC62F4CAE}" type="presParOf" srcId="{6833DF97-756E-4AFD-9D69-F41CB0630A1F}" destId="{55595277-D836-4C94-893B-10EFD193DD5A}" srcOrd="1" destOrd="0" presId="urn:microsoft.com/office/officeart/2018/5/layout/IconLeafLabelList"/>
    <dgm:cxn modelId="{9E71BFC3-7611-4DBB-9EA0-3417A39A8231}" type="presParOf" srcId="{6833DF97-756E-4AFD-9D69-F41CB0630A1F}" destId="{25ECBF9F-5BB3-4DAD-86DE-B9A8EB0BE1B3}" srcOrd="2" destOrd="0" presId="urn:microsoft.com/office/officeart/2018/5/layout/IconLeafLabelList"/>
    <dgm:cxn modelId="{CC1E8A6F-E6AA-4FA6-9548-4EC481C4B276}" type="presParOf" srcId="{25ECBF9F-5BB3-4DAD-86DE-B9A8EB0BE1B3}" destId="{ECD20B24-6D94-4D48-84C5-57FC6A6C66E1}" srcOrd="0" destOrd="0" presId="urn:microsoft.com/office/officeart/2018/5/layout/IconLeafLabelList"/>
    <dgm:cxn modelId="{681CEFB8-A266-4375-848A-589F809EB361}" type="presParOf" srcId="{25ECBF9F-5BB3-4DAD-86DE-B9A8EB0BE1B3}" destId="{AB62441F-363C-41BD-A10E-1D4D8E8D32D7}" srcOrd="1" destOrd="0" presId="urn:microsoft.com/office/officeart/2018/5/layout/IconLeafLabelList"/>
    <dgm:cxn modelId="{BAEE6D90-D420-461C-AB37-3E4688C7542C}" type="presParOf" srcId="{25ECBF9F-5BB3-4DAD-86DE-B9A8EB0BE1B3}" destId="{74F4443C-8C30-44A3-9082-CF847F309AE2}" srcOrd="2" destOrd="0" presId="urn:microsoft.com/office/officeart/2018/5/layout/IconLeafLabelList"/>
    <dgm:cxn modelId="{B5C4BAEB-A27E-46AC-9AFE-B180FF308478}" type="presParOf" srcId="{25ECBF9F-5BB3-4DAD-86DE-B9A8EB0BE1B3}" destId="{BFD2F216-1287-4EDE-A8CB-F020C7B1E371}" srcOrd="3" destOrd="0" presId="urn:microsoft.com/office/officeart/2018/5/layout/IconLeafLabelList"/>
    <dgm:cxn modelId="{1C737326-804B-4AE8-B3E7-2A1CC8043F24}" type="presParOf" srcId="{6833DF97-756E-4AFD-9D69-F41CB0630A1F}" destId="{3394B507-8EE5-40E0-BA9D-71FD5E65FF31}" srcOrd="3" destOrd="0" presId="urn:microsoft.com/office/officeart/2018/5/layout/IconLeafLabelList"/>
    <dgm:cxn modelId="{E3D02197-619A-4192-BC19-90EE179EF228}" type="presParOf" srcId="{6833DF97-756E-4AFD-9D69-F41CB0630A1F}" destId="{02E0BDAA-54C6-4A47-9101-C263B99E0B8A}" srcOrd="4" destOrd="0" presId="urn:microsoft.com/office/officeart/2018/5/layout/IconLeafLabelList"/>
    <dgm:cxn modelId="{FF4F7729-6C6B-4A39-A28A-9041631E65DE}" type="presParOf" srcId="{02E0BDAA-54C6-4A47-9101-C263B99E0B8A}" destId="{A5AE812C-0939-4F2C-A9C5-B1167D917D2B}" srcOrd="0" destOrd="0" presId="urn:microsoft.com/office/officeart/2018/5/layout/IconLeafLabelList"/>
    <dgm:cxn modelId="{1DE5736C-AD40-4E65-AE69-C15220E81AC5}" type="presParOf" srcId="{02E0BDAA-54C6-4A47-9101-C263B99E0B8A}" destId="{E54FBF9E-E6F7-48ED-961F-DCAB631F08B6}" srcOrd="1" destOrd="0" presId="urn:microsoft.com/office/officeart/2018/5/layout/IconLeafLabelList"/>
    <dgm:cxn modelId="{04FD10BB-CC06-4C6B-8600-73B7BC3B5C20}" type="presParOf" srcId="{02E0BDAA-54C6-4A47-9101-C263B99E0B8A}" destId="{477B5627-BFD5-43C6-828C-6B511C852CA3}" srcOrd="2" destOrd="0" presId="urn:microsoft.com/office/officeart/2018/5/layout/IconLeafLabelList"/>
    <dgm:cxn modelId="{CC0CC21C-B532-4840-B2FB-59C17F933F32}" type="presParOf" srcId="{02E0BDAA-54C6-4A47-9101-C263B99E0B8A}" destId="{04A49E3D-DB82-485D-9A13-F883E9F4E939}" srcOrd="3" destOrd="0" presId="urn:microsoft.com/office/officeart/2018/5/layout/IconLeafLabelList"/>
    <dgm:cxn modelId="{609AC131-6557-4019-A483-8519EC0856BB}" type="presParOf" srcId="{6833DF97-756E-4AFD-9D69-F41CB0630A1F}" destId="{5E04D3D9-CB99-471D-9A79-5B59A876805C}" srcOrd="5" destOrd="0" presId="urn:microsoft.com/office/officeart/2018/5/layout/IconLeafLabelList"/>
    <dgm:cxn modelId="{0258D88D-3184-4D4B-B2F8-00BC64B56DE5}" type="presParOf" srcId="{6833DF97-756E-4AFD-9D69-F41CB0630A1F}" destId="{759B33BF-88E4-484C-B523-D9A00D3A1F4A}" srcOrd="6" destOrd="0" presId="urn:microsoft.com/office/officeart/2018/5/layout/IconLeafLabelList"/>
    <dgm:cxn modelId="{EDDA1508-4ABA-4264-8A8B-CDBD9D55C992}" type="presParOf" srcId="{759B33BF-88E4-484C-B523-D9A00D3A1F4A}" destId="{EFD09571-6B70-42EA-A925-0AA049173E6D}" srcOrd="0" destOrd="0" presId="urn:microsoft.com/office/officeart/2018/5/layout/IconLeafLabelList"/>
    <dgm:cxn modelId="{9C3667B2-BAEF-4F4B-9911-E5E5F914D183}" type="presParOf" srcId="{759B33BF-88E4-484C-B523-D9A00D3A1F4A}" destId="{B8B9126F-2903-456B-9BCB-02B0677571C8}" srcOrd="1" destOrd="0" presId="urn:microsoft.com/office/officeart/2018/5/layout/IconLeafLabelList"/>
    <dgm:cxn modelId="{878B0CCB-BDBD-45E8-BC81-A79C0513FC42}" type="presParOf" srcId="{759B33BF-88E4-484C-B523-D9A00D3A1F4A}" destId="{6D92BA34-9177-46FD-AFB4-147ED81E394B}" srcOrd="2" destOrd="0" presId="urn:microsoft.com/office/officeart/2018/5/layout/IconLeafLabelList"/>
    <dgm:cxn modelId="{F9984020-590A-47AA-8CBF-A7789EC91779}" type="presParOf" srcId="{759B33BF-88E4-484C-B523-D9A00D3A1F4A}" destId="{11046388-901A-4C96-89E1-6831F7C048D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B9C2AB3-4361-45A3-A92B-23F65BFB246E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B4FE570-F3EA-439D-BE9A-FF8B492F7C9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ru-RU" b="0" i="0"/>
            <a:t>Понятие </a:t>
          </a:r>
          <a:r>
            <a:rPr lang="en-US" b="0" i="0"/>
            <a:t>D</a:t>
          </a:r>
          <a:r>
            <a:rPr lang="ru-RU" b="0" i="0"/>
            <a:t>igital </a:t>
          </a:r>
          <a:r>
            <a:rPr lang="en-US" b="0" i="0"/>
            <a:t>H</a:t>
          </a:r>
          <a:r>
            <a:rPr lang="ru-RU" b="0" i="0"/>
            <a:t>umanities. </a:t>
          </a:r>
          <a:endParaRPr lang="en-US"/>
        </a:p>
      </dgm:t>
    </dgm:pt>
    <dgm:pt modelId="{F51E84DE-238E-4D36-B466-78D3713AFAA4}" type="parTrans" cxnId="{D43FEF03-B8D6-43F4-8FE1-22100D974DB0}">
      <dgm:prSet/>
      <dgm:spPr/>
      <dgm:t>
        <a:bodyPr/>
        <a:lstStyle/>
        <a:p>
          <a:endParaRPr lang="en-US"/>
        </a:p>
      </dgm:t>
    </dgm:pt>
    <dgm:pt modelId="{EB2048F6-3472-4A92-8B87-5A532549C397}" type="sibTrans" cxnId="{D43FEF03-B8D6-43F4-8FE1-22100D974DB0}">
      <dgm:prSet/>
      <dgm:spPr/>
      <dgm:t>
        <a:bodyPr/>
        <a:lstStyle/>
        <a:p>
          <a:endParaRPr lang="en-US"/>
        </a:p>
      </dgm:t>
    </dgm:pt>
    <dgm:pt modelId="{6927AEFA-AA1B-4701-9294-C496C2054B1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ru-RU" b="0" i="0"/>
            <a:t>Сферы применения анализа и визуализации гуманитарных и социальных науках. </a:t>
          </a:r>
          <a:endParaRPr lang="en-US"/>
        </a:p>
      </dgm:t>
    </dgm:pt>
    <dgm:pt modelId="{EABF92E5-6D63-4E35-9CAA-203919BBC637}" type="parTrans" cxnId="{FE492013-5B75-4A94-801D-42A34AA49763}">
      <dgm:prSet/>
      <dgm:spPr/>
      <dgm:t>
        <a:bodyPr/>
        <a:lstStyle/>
        <a:p>
          <a:endParaRPr lang="en-US"/>
        </a:p>
      </dgm:t>
    </dgm:pt>
    <dgm:pt modelId="{353022DC-351D-4C6B-A51B-690D6D14271A}" type="sibTrans" cxnId="{FE492013-5B75-4A94-801D-42A34AA49763}">
      <dgm:prSet/>
      <dgm:spPr/>
      <dgm:t>
        <a:bodyPr/>
        <a:lstStyle/>
        <a:p>
          <a:endParaRPr lang="en-US"/>
        </a:p>
      </dgm:t>
    </dgm:pt>
    <dgm:pt modelId="{D236F769-8C43-4FB9-868A-A3BEF4E1FF5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ru-RU" b="0" i="0"/>
            <a:t>Понятие данных. </a:t>
          </a:r>
          <a:endParaRPr lang="en-US"/>
        </a:p>
      </dgm:t>
    </dgm:pt>
    <dgm:pt modelId="{58706F7E-11AA-4F25-B003-5B273C1CD261}" type="parTrans" cxnId="{AFE3690F-3997-474B-A9AC-698BEC76007A}">
      <dgm:prSet/>
      <dgm:spPr/>
      <dgm:t>
        <a:bodyPr/>
        <a:lstStyle/>
        <a:p>
          <a:endParaRPr lang="en-US"/>
        </a:p>
      </dgm:t>
    </dgm:pt>
    <dgm:pt modelId="{8EEE3838-C7AD-4168-91B9-0C39126AFCE2}" type="sibTrans" cxnId="{AFE3690F-3997-474B-A9AC-698BEC76007A}">
      <dgm:prSet/>
      <dgm:spPr/>
      <dgm:t>
        <a:bodyPr/>
        <a:lstStyle/>
        <a:p>
          <a:endParaRPr lang="en-US"/>
        </a:p>
      </dgm:t>
    </dgm:pt>
    <dgm:pt modelId="{3CDE94E2-35BD-4357-B49F-B1208BBA04E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ru-RU" b="0" i="0"/>
            <a:t>Основные способы представления данных.</a:t>
          </a:r>
          <a:endParaRPr lang="en-US"/>
        </a:p>
      </dgm:t>
    </dgm:pt>
    <dgm:pt modelId="{D15EC867-C213-493B-BA32-5419D3C5BC6D}" type="parTrans" cxnId="{CE9274DB-8668-4D63-80E4-1867BB23141D}">
      <dgm:prSet/>
      <dgm:spPr/>
      <dgm:t>
        <a:bodyPr/>
        <a:lstStyle/>
        <a:p>
          <a:endParaRPr lang="en-US"/>
        </a:p>
      </dgm:t>
    </dgm:pt>
    <dgm:pt modelId="{EFF408E7-0D7F-42E4-B660-3E2CCF664206}" type="sibTrans" cxnId="{CE9274DB-8668-4D63-80E4-1867BB23141D}">
      <dgm:prSet/>
      <dgm:spPr/>
      <dgm:t>
        <a:bodyPr/>
        <a:lstStyle/>
        <a:p>
          <a:endParaRPr lang="en-US"/>
        </a:p>
      </dgm:t>
    </dgm:pt>
    <dgm:pt modelId="{6833DF97-756E-4AFD-9D69-F41CB0630A1F}" type="pres">
      <dgm:prSet presAssocID="{BB9C2AB3-4361-45A3-A92B-23F65BFB246E}" presName="root" presStyleCnt="0">
        <dgm:presLayoutVars>
          <dgm:dir/>
          <dgm:resizeHandles val="exact"/>
        </dgm:presLayoutVars>
      </dgm:prSet>
      <dgm:spPr/>
    </dgm:pt>
    <dgm:pt modelId="{7B3B74F0-FE81-4299-9389-F3A1C7352355}" type="pres">
      <dgm:prSet presAssocID="{AB4FE570-F3EA-439D-BE9A-FF8B492F7C97}" presName="compNode" presStyleCnt="0"/>
      <dgm:spPr/>
    </dgm:pt>
    <dgm:pt modelId="{44C5A434-D278-4DFF-A6BE-41164FAA4672}" type="pres">
      <dgm:prSet presAssocID="{AB4FE570-F3EA-439D-BE9A-FF8B492F7C97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  <a:solidFill>
          <a:schemeClr val="tx1">
            <a:lumMod val="50000"/>
            <a:lumOff val="50000"/>
          </a:schemeClr>
        </a:solidFill>
      </dgm:spPr>
    </dgm:pt>
    <dgm:pt modelId="{A45C1BAF-8A37-41F0-A658-A88C88AA668C}" type="pres">
      <dgm:prSet presAssocID="{AB4FE570-F3EA-439D-BE9A-FF8B492F7C9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Интернет"/>
        </a:ext>
      </dgm:extLst>
    </dgm:pt>
    <dgm:pt modelId="{8642A7C4-882E-4D9C-803C-A24CC8628479}" type="pres">
      <dgm:prSet presAssocID="{AB4FE570-F3EA-439D-BE9A-FF8B492F7C97}" presName="spaceRect" presStyleCnt="0"/>
      <dgm:spPr/>
    </dgm:pt>
    <dgm:pt modelId="{61B33BC2-93A3-4B03-8347-F816253AC517}" type="pres">
      <dgm:prSet presAssocID="{AB4FE570-F3EA-439D-BE9A-FF8B492F7C97}" presName="textRect" presStyleLbl="revTx" presStyleIdx="0" presStyleCnt="4">
        <dgm:presLayoutVars>
          <dgm:chMax val="1"/>
          <dgm:chPref val="1"/>
        </dgm:presLayoutVars>
      </dgm:prSet>
      <dgm:spPr/>
    </dgm:pt>
    <dgm:pt modelId="{55595277-D836-4C94-893B-10EFD193DD5A}" type="pres">
      <dgm:prSet presAssocID="{EB2048F6-3472-4A92-8B87-5A532549C397}" presName="sibTrans" presStyleCnt="0"/>
      <dgm:spPr/>
    </dgm:pt>
    <dgm:pt modelId="{25ECBF9F-5BB3-4DAD-86DE-B9A8EB0BE1B3}" type="pres">
      <dgm:prSet presAssocID="{6927AEFA-AA1B-4701-9294-C496C2054B18}" presName="compNode" presStyleCnt="0"/>
      <dgm:spPr/>
    </dgm:pt>
    <dgm:pt modelId="{ECD20B24-6D94-4D48-84C5-57FC6A6C66E1}" type="pres">
      <dgm:prSet presAssocID="{6927AEFA-AA1B-4701-9294-C496C2054B18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B62441F-363C-41BD-A10E-1D4D8E8D32D7}" type="pres">
      <dgm:prSet presAssocID="{6927AEFA-AA1B-4701-9294-C496C2054B1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Селфи"/>
        </a:ext>
      </dgm:extLst>
    </dgm:pt>
    <dgm:pt modelId="{74F4443C-8C30-44A3-9082-CF847F309AE2}" type="pres">
      <dgm:prSet presAssocID="{6927AEFA-AA1B-4701-9294-C496C2054B18}" presName="spaceRect" presStyleCnt="0"/>
      <dgm:spPr/>
    </dgm:pt>
    <dgm:pt modelId="{BFD2F216-1287-4EDE-A8CB-F020C7B1E371}" type="pres">
      <dgm:prSet presAssocID="{6927AEFA-AA1B-4701-9294-C496C2054B18}" presName="textRect" presStyleLbl="revTx" presStyleIdx="1" presStyleCnt="4">
        <dgm:presLayoutVars>
          <dgm:chMax val="1"/>
          <dgm:chPref val="1"/>
        </dgm:presLayoutVars>
      </dgm:prSet>
      <dgm:spPr/>
    </dgm:pt>
    <dgm:pt modelId="{3394B507-8EE5-40E0-BA9D-71FD5E65FF31}" type="pres">
      <dgm:prSet presAssocID="{353022DC-351D-4C6B-A51B-690D6D14271A}" presName="sibTrans" presStyleCnt="0"/>
      <dgm:spPr/>
    </dgm:pt>
    <dgm:pt modelId="{02E0BDAA-54C6-4A47-9101-C263B99E0B8A}" type="pres">
      <dgm:prSet presAssocID="{D236F769-8C43-4FB9-868A-A3BEF4E1FF57}" presName="compNode" presStyleCnt="0"/>
      <dgm:spPr/>
    </dgm:pt>
    <dgm:pt modelId="{A5AE812C-0939-4F2C-A9C5-B1167D917D2B}" type="pres">
      <dgm:prSet presAssocID="{D236F769-8C43-4FB9-868A-A3BEF4E1FF57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E54FBF9E-E6F7-48ED-961F-DCAB631F08B6}" type="pres">
      <dgm:prSet presAssocID="{D236F769-8C43-4FB9-868A-A3BEF4E1FF5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Документ"/>
        </a:ext>
      </dgm:extLst>
    </dgm:pt>
    <dgm:pt modelId="{477B5627-BFD5-43C6-828C-6B511C852CA3}" type="pres">
      <dgm:prSet presAssocID="{D236F769-8C43-4FB9-868A-A3BEF4E1FF57}" presName="spaceRect" presStyleCnt="0"/>
      <dgm:spPr/>
    </dgm:pt>
    <dgm:pt modelId="{04A49E3D-DB82-485D-9A13-F883E9F4E939}" type="pres">
      <dgm:prSet presAssocID="{D236F769-8C43-4FB9-868A-A3BEF4E1FF57}" presName="textRect" presStyleLbl="revTx" presStyleIdx="2" presStyleCnt="4">
        <dgm:presLayoutVars>
          <dgm:chMax val="1"/>
          <dgm:chPref val="1"/>
        </dgm:presLayoutVars>
      </dgm:prSet>
      <dgm:spPr/>
    </dgm:pt>
    <dgm:pt modelId="{5E04D3D9-CB99-471D-9A79-5B59A876805C}" type="pres">
      <dgm:prSet presAssocID="{8EEE3838-C7AD-4168-91B9-0C39126AFCE2}" presName="sibTrans" presStyleCnt="0"/>
      <dgm:spPr/>
    </dgm:pt>
    <dgm:pt modelId="{759B33BF-88E4-484C-B523-D9A00D3A1F4A}" type="pres">
      <dgm:prSet presAssocID="{3CDE94E2-35BD-4357-B49F-B1208BBA04E4}" presName="compNode" presStyleCnt="0"/>
      <dgm:spPr/>
    </dgm:pt>
    <dgm:pt modelId="{EFD09571-6B70-42EA-A925-0AA049173E6D}" type="pres">
      <dgm:prSet presAssocID="{3CDE94E2-35BD-4357-B49F-B1208BBA04E4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B8B9126F-2903-456B-9BCB-02B0677571C8}" type="pres">
      <dgm:prSet presAssocID="{3CDE94E2-35BD-4357-B49F-B1208BBA04E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Линейчатая диаграмма"/>
        </a:ext>
      </dgm:extLst>
    </dgm:pt>
    <dgm:pt modelId="{6D92BA34-9177-46FD-AFB4-147ED81E394B}" type="pres">
      <dgm:prSet presAssocID="{3CDE94E2-35BD-4357-B49F-B1208BBA04E4}" presName="spaceRect" presStyleCnt="0"/>
      <dgm:spPr/>
    </dgm:pt>
    <dgm:pt modelId="{11046388-901A-4C96-89E1-6831F7C048DD}" type="pres">
      <dgm:prSet presAssocID="{3CDE94E2-35BD-4357-B49F-B1208BBA04E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43FEF03-B8D6-43F4-8FE1-22100D974DB0}" srcId="{BB9C2AB3-4361-45A3-A92B-23F65BFB246E}" destId="{AB4FE570-F3EA-439D-BE9A-FF8B492F7C97}" srcOrd="0" destOrd="0" parTransId="{F51E84DE-238E-4D36-B466-78D3713AFAA4}" sibTransId="{EB2048F6-3472-4A92-8B87-5A532549C397}"/>
    <dgm:cxn modelId="{AFE3690F-3997-474B-A9AC-698BEC76007A}" srcId="{BB9C2AB3-4361-45A3-A92B-23F65BFB246E}" destId="{D236F769-8C43-4FB9-868A-A3BEF4E1FF57}" srcOrd="2" destOrd="0" parTransId="{58706F7E-11AA-4F25-B003-5B273C1CD261}" sibTransId="{8EEE3838-C7AD-4168-91B9-0C39126AFCE2}"/>
    <dgm:cxn modelId="{FE492013-5B75-4A94-801D-42A34AA49763}" srcId="{BB9C2AB3-4361-45A3-A92B-23F65BFB246E}" destId="{6927AEFA-AA1B-4701-9294-C496C2054B18}" srcOrd="1" destOrd="0" parTransId="{EABF92E5-6D63-4E35-9CAA-203919BBC637}" sibTransId="{353022DC-351D-4C6B-A51B-690D6D14271A}"/>
    <dgm:cxn modelId="{437A7428-DF9F-4166-9C75-45127027DCBC}" type="presOf" srcId="{3CDE94E2-35BD-4357-B49F-B1208BBA04E4}" destId="{11046388-901A-4C96-89E1-6831F7C048DD}" srcOrd="0" destOrd="0" presId="urn:microsoft.com/office/officeart/2018/5/layout/IconLeafLabelList"/>
    <dgm:cxn modelId="{26DD4331-9B93-4F9F-AE22-402DBACCA538}" type="presOf" srcId="{6927AEFA-AA1B-4701-9294-C496C2054B18}" destId="{BFD2F216-1287-4EDE-A8CB-F020C7B1E371}" srcOrd="0" destOrd="0" presId="urn:microsoft.com/office/officeart/2018/5/layout/IconLeafLabelList"/>
    <dgm:cxn modelId="{4B2D174D-8F94-4847-B063-F55F7BDE5C3C}" type="presOf" srcId="{AB4FE570-F3EA-439D-BE9A-FF8B492F7C97}" destId="{61B33BC2-93A3-4B03-8347-F816253AC517}" srcOrd="0" destOrd="0" presId="urn:microsoft.com/office/officeart/2018/5/layout/IconLeafLabelList"/>
    <dgm:cxn modelId="{EE463FC8-4B4A-499C-A818-B60BE53EE41A}" type="presOf" srcId="{D236F769-8C43-4FB9-868A-A3BEF4E1FF57}" destId="{04A49E3D-DB82-485D-9A13-F883E9F4E939}" srcOrd="0" destOrd="0" presId="urn:microsoft.com/office/officeart/2018/5/layout/IconLeafLabelList"/>
    <dgm:cxn modelId="{CE9274DB-8668-4D63-80E4-1867BB23141D}" srcId="{BB9C2AB3-4361-45A3-A92B-23F65BFB246E}" destId="{3CDE94E2-35BD-4357-B49F-B1208BBA04E4}" srcOrd="3" destOrd="0" parTransId="{D15EC867-C213-493B-BA32-5419D3C5BC6D}" sibTransId="{EFF408E7-0D7F-42E4-B660-3E2CCF664206}"/>
    <dgm:cxn modelId="{3BC33EDF-EDC7-473B-A252-90E0C3D1DE03}" type="presOf" srcId="{BB9C2AB3-4361-45A3-A92B-23F65BFB246E}" destId="{6833DF97-756E-4AFD-9D69-F41CB0630A1F}" srcOrd="0" destOrd="0" presId="urn:microsoft.com/office/officeart/2018/5/layout/IconLeafLabelList"/>
    <dgm:cxn modelId="{EA55426A-DF07-490D-AC3B-0309958CB1BF}" type="presParOf" srcId="{6833DF97-756E-4AFD-9D69-F41CB0630A1F}" destId="{7B3B74F0-FE81-4299-9389-F3A1C7352355}" srcOrd="0" destOrd="0" presId="urn:microsoft.com/office/officeart/2018/5/layout/IconLeafLabelList"/>
    <dgm:cxn modelId="{90A9BE43-7A11-4BE1-81F0-FEAC1BD95BD2}" type="presParOf" srcId="{7B3B74F0-FE81-4299-9389-F3A1C7352355}" destId="{44C5A434-D278-4DFF-A6BE-41164FAA4672}" srcOrd="0" destOrd="0" presId="urn:microsoft.com/office/officeart/2018/5/layout/IconLeafLabelList"/>
    <dgm:cxn modelId="{4444301E-583A-475B-B888-AB8B4BF24487}" type="presParOf" srcId="{7B3B74F0-FE81-4299-9389-F3A1C7352355}" destId="{A45C1BAF-8A37-41F0-A658-A88C88AA668C}" srcOrd="1" destOrd="0" presId="urn:microsoft.com/office/officeart/2018/5/layout/IconLeafLabelList"/>
    <dgm:cxn modelId="{CCBA6536-000C-4BD7-9AAF-E00FBDE9FFB1}" type="presParOf" srcId="{7B3B74F0-FE81-4299-9389-F3A1C7352355}" destId="{8642A7C4-882E-4D9C-803C-A24CC8628479}" srcOrd="2" destOrd="0" presId="urn:microsoft.com/office/officeart/2018/5/layout/IconLeafLabelList"/>
    <dgm:cxn modelId="{5C874F2F-B92D-4208-AD3F-6B30C1E74E9E}" type="presParOf" srcId="{7B3B74F0-FE81-4299-9389-F3A1C7352355}" destId="{61B33BC2-93A3-4B03-8347-F816253AC517}" srcOrd="3" destOrd="0" presId="urn:microsoft.com/office/officeart/2018/5/layout/IconLeafLabelList"/>
    <dgm:cxn modelId="{9C07BDA3-13F5-46AD-B959-F78AC62F4CAE}" type="presParOf" srcId="{6833DF97-756E-4AFD-9D69-F41CB0630A1F}" destId="{55595277-D836-4C94-893B-10EFD193DD5A}" srcOrd="1" destOrd="0" presId="urn:microsoft.com/office/officeart/2018/5/layout/IconLeafLabelList"/>
    <dgm:cxn modelId="{9E71BFC3-7611-4DBB-9EA0-3417A39A8231}" type="presParOf" srcId="{6833DF97-756E-4AFD-9D69-F41CB0630A1F}" destId="{25ECBF9F-5BB3-4DAD-86DE-B9A8EB0BE1B3}" srcOrd="2" destOrd="0" presId="urn:microsoft.com/office/officeart/2018/5/layout/IconLeafLabelList"/>
    <dgm:cxn modelId="{CC1E8A6F-E6AA-4FA6-9548-4EC481C4B276}" type="presParOf" srcId="{25ECBF9F-5BB3-4DAD-86DE-B9A8EB0BE1B3}" destId="{ECD20B24-6D94-4D48-84C5-57FC6A6C66E1}" srcOrd="0" destOrd="0" presId="urn:microsoft.com/office/officeart/2018/5/layout/IconLeafLabelList"/>
    <dgm:cxn modelId="{681CEFB8-A266-4375-848A-589F809EB361}" type="presParOf" srcId="{25ECBF9F-5BB3-4DAD-86DE-B9A8EB0BE1B3}" destId="{AB62441F-363C-41BD-A10E-1D4D8E8D32D7}" srcOrd="1" destOrd="0" presId="urn:microsoft.com/office/officeart/2018/5/layout/IconLeafLabelList"/>
    <dgm:cxn modelId="{BAEE6D90-D420-461C-AB37-3E4688C7542C}" type="presParOf" srcId="{25ECBF9F-5BB3-4DAD-86DE-B9A8EB0BE1B3}" destId="{74F4443C-8C30-44A3-9082-CF847F309AE2}" srcOrd="2" destOrd="0" presId="urn:microsoft.com/office/officeart/2018/5/layout/IconLeafLabelList"/>
    <dgm:cxn modelId="{B5C4BAEB-A27E-46AC-9AFE-B180FF308478}" type="presParOf" srcId="{25ECBF9F-5BB3-4DAD-86DE-B9A8EB0BE1B3}" destId="{BFD2F216-1287-4EDE-A8CB-F020C7B1E371}" srcOrd="3" destOrd="0" presId="urn:microsoft.com/office/officeart/2018/5/layout/IconLeafLabelList"/>
    <dgm:cxn modelId="{1C737326-804B-4AE8-B3E7-2A1CC8043F24}" type="presParOf" srcId="{6833DF97-756E-4AFD-9D69-F41CB0630A1F}" destId="{3394B507-8EE5-40E0-BA9D-71FD5E65FF31}" srcOrd="3" destOrd="0" presId="urn:microsoft.com/office/officeart/2018/5/layout/IconLeafLabelList"/>
    <dgm:cxn modelId="{E3D02197-619A-4192-BC19-90EE179EF228}" type="presParOf" srcId="{6833DF97-756E-4AFD-9D69-F41CB0630A1F}" destId="{02E0BDAA-54C6-4A47-9101-C263B99E0B8A}" srcOrd="4" destOrd="0" presId="urn:microsoft.com/office/officeart/2018/5/layout/IconLeafLabelList"/>
    <dgm:cxn modelId="{FF4F7729-6C6B-4A39-A28A-9041631E65DE}" type="presParOf" srcId="{02E0BDAA-54C6-4A47-9101-C263B99E0B8A}" destId="{A5AE812C-0939-4F2C-A9C5-B1167D917D2B}" srcOrd="0" destOrd="0" presId="urn:microsoft.com/office/officeart/2018/5/layout/IconLeafLabelList"/>
    <dgm:cxn modelId="{1DE5736C-AD40-4E65-AE69-C15220E81AC5}" type="presParOf" srcId="{02E0BDAA-54C6-4A47-9101-C263B99E0B8A}" destId="{E54FBF9E-E6F7-48ED-961F-DCAB631F08B6}" srcOrd="1" destOrd="0" presId="urn:microsoft.com/office/officeart/2018/5/layout/IconLeafLabelList"/>
    <dgm:cxn modelId="{04FD10BB-CC06-4C6B-8600-73B7BC3B5C20}" type="presParOf" srcId="{02E0BDAA-54C6-4A47-9101-C263B99E0B8A}" destId="{477B5627-BFD5-43C6-828C-6B511C852CA3}" srcOrd="2" destOrd="0" presId="urn:microsoft.com/office/officeart/2018/5/layout/IconLeafLabelList"/>
    <dgm:cxn modelId="{CC0CC21C-B532-4840-B2FB-59C17F933F32}" type="presParOf" srcId="{02E0BDAA-54C6-4A47-9101-C263B99E0B8A}" destId="{04A49E3D-DB82-485D-9A13-F883E9F4E939}" srcOrd="3" destOrd="0" presId="urn:microsoft.com/office/officeart/2018/5/layout/IconLeafLabelList"/>
    <dgm:cxn modelId="{609AC131-6557-4019-A483-8519EC0856BB}" type="presParOf" srcId="{6833DF97-756E-4AFD-9D69-F41CB0630A1F}" destId="{5E04D3D9-CB99-471D-9A79-5B59A876805C}" srcOrd="5" destOrd="0" presId="urn:microsoft.com/office/officeart/2018/5/layout/IconLeafLabelList"/>
    <dgm:cxn modelId="{0258D88D-3184-4D4B-B2F8-00BC64B56DE5}" type="presParOf" srcId="{6833DF97-756E-4AFD-9D69-F41CB0630A1F}" destId="{759B33BF-88E4-484C-B523-D9A00D3A1F4A}" srcOrd="6" destOrd="0" presId="urn:microsoft.com/office/officeart/2018/5/layout/IconLeafLabelList"/>
    <dgm:cxn modelId="{EDDA1508-4ABA-4264-8A8B-CDBD9D55C992}" type="presParOf" srcId="{759B33BF-88E4-484C-B523-D9A00D3A1F4A}" destId="{EFD09571-6B70-42EA-A925-0AA049173E6D}" srcOrd="0" destOrd="0" presId="urn:microsoft.com/office/officeart/2018/5/layout/IconLeafLabelList"/>
    <dgm:cxn modelId="{9C3667B2-BAEF-4F4B-9911-E5E5F914D183}" type="presParOf" srcId="{759B33BF-88E4-484C-B523-D9A00D3A1F4A}" destId="{B8B9126F-2903-456B-9BCB-02B0677571C8}" srcOrd="1" destOrd="0" presId="urn:microsoft.com/office/officeart/2018/5/layout/IconLeafLabelList"/>
    <dgm:cxn modelId="{878B0CCB-BDBD-45E8-BC81-A79C0513FC42}" type="presParOf" srcId="{759B33BF-88E4-484C-B523-D9A00D3A1F4A}" destId="{6D92BA34-9177-46FD-AFB4-147ED81E394B}" srcOrd="2" destOrd="0" presId="urn:microsoft.com/office/officeart/2018/5/layout/IconLeafLabelList"/>
    <dgm:cxn modelId="{F9984020-590A-47AA-8CBF-A7789EC91779}" type="presParOf" srcId="{759B33BF-88E4-484C-B523-D9A00D3A1F4A}" destId="{11046388-901A-4C96-89E1-6831F7C048D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8AA05BD-AA35-4342-961B-7BB44922006F}" type="doc">
      <dgm:prSet loTypeId="urn:microsoft.com/office/officeart/2005/8/layout/vList2" loCatId="list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6FE4F554-C2FF-4BE6-9D41-188BA5BE1F3F}">
      <dgm:prSet/>
      <dgm:spPr/>
      <dgm:t>
        <a:bodyPr/>
        <a:lstStyle/>
        <a:p>
          <a:r>
            <a:rPr lang="ru-RU"/>
            <a:t>У авторского стиля есть осознаваемая и неосознаваемая составляющая</a:t>
          </a:r>
          <a:endParaRPr lang="en-US"/>
        </a:p>
      </dgm:t>
    </dgm:pt>
    <dgm:pt modelId="{D56AA4D9-7C60-4D8C-A7E8-B1DBFD143B92}" type="parTrans" cxnId="{41924BB1-4765-4740-B337-261D1FD9EFC6}">
      <dgm:prSet/>
      <dgm:spPr/>
      <dgm:t>
        <a:bodyPr/>
        <a:lstStyle/>
        <a:p>
          <a:endParaRPr lang="en-US"/>
        </a:p>
      </dgm:t>
    </dgm:pt>
    <dgm:pt modelId="{680FE6E0-8B7A-4516-9F40-59DBABCC332D}" type="sibTrans" cxnId="{41924BB1-4765-4740-B337-261D1FD9EFC6}">
      <dgm:prSet/>
      <dgm:spPr/>
      <dgm:t>
        <a:bodyPr/>
        <a:lstStyle/>
        <a:p>
          <a:endParaRPr lang="en-US"/>
        </a:p>
      </dgm:t>
    </dgm:pt>
    <dgm:pt modelId="{0DA8946A-2555-47B7-9506-0EFBA18BB945}">
      <dgm:prSet/>
      <dgm:spPr/>
      <dgm:t>
        <a:bodyPr/>
        <a:lstStyle/>
        <a:p>
          <a:r>
            <a:rPr lang="ru-RU"/>
            <a:t>Неосознаваемая составляющая может быть измерена и служить «отпечатком пальца» автора</a:t>
          </a:r>
          <a:endParaRPr lang="en-US"/>
        </a:p>
      </dgm:t>
    </dgm:pt>
    <dgm:pt modelId="{D6F34F51-5B03-4037-BA08-3CF90C160D3D}" type="parTrans" cxnId="{5DE7DFBC-A0C4-4ED0-9BFE-DD754F55F8D9}">
      <dgm:prSet/>
      <dgm:spPr/>
      <dgm:t>
        <a:bodyPr/>
        <a:lstStyle/>
        <a:p>
          <a:endParaRPr lang="en-US"/>
        </a:p>
      </dgm:t>
    </dgm:pt>
    <dgm:pt modelId="{334C8B71-B6C7-4D5F-B2D3-F8DBC359A2FE}" type="sibTrans" cxnId="{5DE7DFBC-A0C4-4ED0-9BFE-DD754F55F8D9}">
      <dgm:prSet/>
      <dgm:spPr/>
      <dgm:t>
        <a:bodyPr/>
        <a:lstStyle/>
        <a:p>
          <a:endParaRPr lang="en-US"/>
        </a:p>
      </dgm:t>
    </dgm:pt>
    <dgm:pt modelId="{AA0D50D3-71D8-43B4-990C-AAD363B2CF2A}" type="pres">
      <dgm:prSet presAssocID="{F8AA05BD-AA35-4342-961B-7BB44922006F}" presName="linear" presStyleCnt="0">
        <dgm:presLayoutVars>
          <dgm:animLvl val="lvl"/>
          <dgm:resizeHandles val="exact"/>
        </dgm:presLayoutVars>
      </dgm:prSet>
      <dgm:spPr/>
    </dgm:pt>
    <dgm:pt modelId="{8F23BD01-3D48-42F1-ADDC-BD8E19FDBB3F}" type="pres">
      <dgm:prSet presAssocID="{6FE4F554-C2FF-4BE6-9D41-188BA5BE1F3F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932B274A-74E1-4F6D-992A-534675D69E05}" type="pres">
      <dgm:prSet presAssocID="{680FE6E0-8B7A-4516-9F40-59DBABCC332D}" presName="spacer" presStyleCnt="0"/>
      <dgm:spPr/>
    </dgm:pt>
    <dgm:pt modelId="{F870CA06-97E9-46BF-97CC-973F242F85F6}" type="pres">
      <dgm:prSet presAssocID="{0DA8946A-2555-47B7-9506-0EFBA18BB945}" presName="parentText" presStyleLbl="node1" presStyleIdx="1" presStyleCnt="2">
        <dgm:presLayoutVars>
          <dgm:chMax val="0"/>
          <dgm:bulletEnabled val="1"/>
        </dgm:presLayoutVars>
      </dgm:prSet>
      <dgm:spPr/>
    </dgm:pt>
  </dgm:ptLst>
  <dgm:cxnLst>
    <dgm:cxn modelId="{7409F109-569C-4101-85B6-7665D2812FA2}" type="presOf" srcId="{0DA8946A-2555-47B7-9506-0EFBA18BB945}" destId="{F870CA06-97E9-46BF-97CC-973F242F85F6}" srcOrd="0" destOrd="0" presId="urn:microsoft.com/office/officeart/2005/8/layout/vList2"/>
    <dgm:cxn modelId="{0927B722-3CA7-451E-8440-A56A685C1AC8}" type="presOf" srcId="{6FE4F554-C2FF-4BE6-9D41-188BA5BE1F3F}" destId="{8F23BD01-3D48-42F1-ADDC-BD8E19FDBB3F}" srcOrd="0" destOrd="0" presId="urn:microsoft.com/office/officeart/2005/8/layout/vList2"/>
    <dgm:cxn modelId="{41924BB1-4765-4740-B337-261D1FD9EFC6}" srcId="{F8AA05BD-AA35-4342-961B-7BB44922006F}" destId="{6FE4F554-C2FF-4BE6-9D41-188BA5BE1F3F}" srcOrd="0" destOrd="0" parTransId="{D56AA4D9-7C60-4D8C-A7E8-B1DBFD143B92}" sibTransId="{680FE6E0-8B7A-4516-9F40-59DBABCC332D}"/>
    <dgm:cxn modelId="{5DE7DFBC-A0C4-4ED0-9BFE-DD754F55F8D9}" srcId="{F8AA05BD-AA35-4342-961B-7BB44922006F}" destId="{0DA8946A-2555-47B7-9506-0EFBA18BB945}" srcOrd="1" destOrd="0" parTransId="{D6F34F51-5B03-4037-BA08-3CF90C160D3D}" sibTransId="{334C8B71-B6C7-4D5F-B2D3-F8DBC359A2FE}"/>
    <dgm:cxn modelId="{ABD49DBD-CE0D-450F-BE2B-C3064F92F9FB}" type="presOf" srcId="{F8AA05BD-AA35-4342-961B-7BB44922006F}" destId="{AA0D50D3-71D8-43B4-990C-AAD363B2CF2A}" srcOrd="0" destOrd="0" presId="urn:microsoft.com/office/officeart/2005/8/layout/vList2"/>
    <dgm:cxn modelId="{74ADE2C8-E797-455A-A59F-CDD696AF25A9}" type="presParOf" srcId="{AA0D50D3-71D8-43B4-990C-AAD363B2CF2A}" destId="{8F23BD01-3D48-42F1-ADDC-BD8E19FDBB3F}" srcOrd="0" destOrd="0" presId="urn:microsoft.com/office/officeart/2005/8/layout/vList2"/>
    <dgm:cxn modelId="{C38ED842-0223-43D6-B791-B91824870DD8}" type="presParOf" srcId="{AA0D50D3-71D8-43B4-990C-AAD363B2CF2A}" destId="{932B274A-74E1-4F6D-992A-534675D69E05}" srcOrd="1" destOrd="0" presId="urn:microsoft.com/office/officeart/2005/8/layout/vList2"/>
    <dgm:cxn modelId="{8CFBE41E-36C3-4512-BB10-DAACCF7E6F71}" type="presParOf" srcId="{AA0D50D3-71D8-43B4-990C-AAD363B2CF2A}" destId="{F870CA06-97E9-46BF-97CC-973F242F85F6}" srcOrd="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B9C2AB3-4361-45A3-A92B-23F65BFB246E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B4FE570-F3EA-439D-BE9A-FF8B492F7C9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ru-RU" b="0" i="0"/>
            <a:t>Понятие </a:t>
          </a:r>
          <a:r>
            <a:rPr lang="en-US" b="0" i="0"/>
            <a:t>D</a:t>
          </a:r>
          <a:r>
            <a:rPr lang="ru-RU" b="0" i="0"/>
            <a:t>igital </a:t>
          </a:r>
          <a:r>
            <a:rPr lang="en-US" b="0" i="0"/>
            <a:t>H</a:t>
          </a:r>
          <a:r>
            <a:rPr lang="ru-RU" b="0" i="0"/>
            <a:t>umanities. </a:t>
          </a:r>
          <a:endParaRPr lang="en-US"/>
        </a:p>
      </dgm:t>
    </dgm:pt>
    <dgm:pt modelId="{F51E84DE-238E-4D36-B466-78D3713AFAA4}" type="parTrans" cxnId="{D43FEF03-B8D6-43F4-8FE1-22100D974DB0}">
      <dgm:prSet/>
      <dgm:spPr/>
      <dgm:t>
        <a:bodyPr/>
        <a:lstStyle/>
        <a:p>
          <a:endParaRPr lang="en-US"/>
        </a:p>
      </dgm:t>
    </dgm:pt>
    <dgm:pt modelId="{EB2048F6-3472-4A92-8B87-5A532549C397}" type="sibTrans" cxnId="{D43FEF03-B8D6-43F4-8FE1-22100D974DB0}">
      <dgm:prSet/>
      <dgm:spPr/>
      <dgm:t>
        <a:bodyPr/>
        <a:lstStyle/>
        <a:p>
          <a:endParaRPr lang="en-US"/>
        </a:p>
      </dgm:t>
    </dgm:pt>
    <dgm:pt modelId="{6927AEFA-AA1B-4701-9294-C496C2054B1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ru-RU" b="0" i="0"/>
            <a:t>Сферы применения анализа и визуализации гуманитарных и социальных науках. </a:t>
          </a:r>
          <a:endParaRPr lang="en-US"/>
        </a:p>
      </dgm:t>
    </dgm:pt>
    <dgm:pt modelId="{EABF92E5-6D63-4E35-9CAA-203919BBC637}" type="parTrans" cxnId="{FE492013-5B75-4A94-801D-42A34AA49763}">
      <dgm:prSet/>
      <dgm:spPr/>
      <dgm:t>
        <a:bodyPr/>
        <a:lstStyle/>
        <a:p>
          <a:endParaRPr lang="en-US"/>
        </a:p>
      </dgm:t>
    </dgm:pt>
    <dgm:pt modelId="{353022DC-351D-4C6B-A51B-690D6D14271A}" type="sibTrans" cxnId="{FE492013-5B75-4A94-801D-42A34AA49763}">
      <dgm:prSet/>
      <dgm:spPr/>
      <dgm:t>
        <a:bodyPr/>
        <a:lstStyle/>
        <a:p>
          <a:endParaRPr lang="en-US"/>
        </a:p>
      </dgm:t>
    </dgm:pt>
    <dgm:pt modelId="{D236F769-8C43-4FB9-868A-A3BEF4E1FF5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ru-RU" b="0" i="0"/>
            <a:t>Понятие данных. </a:t>
          </a:r>
          <a:endParaRPr lang="en-US"/>
        </a:p>
      </dgm:t>
    </dgm:pt>
    <dgm:pt modelId="{58706F7E-11AA-4F25-B003-5B273C1CD261}" type="parTrans" cxnId="{AFE3690F-3997-474B-A9AC-698BEC76007A}">
      <dgm:prSet/>
      <dgm:spPr/>
      <dgm:t>
        <a:bodyPr/>
        <a:lstStyle/>
        <a:p>
          <a:endParaRPr lang="en-US"/>
        </a:p>
      </dgm:t>
    </dgm:pt>
    <dgm:pt modelId="{8EEE3838-C7AD-4168-91B9-0C39126AFCE2}" type="sibTrans" cxnId="{AFE3690F-3997-474B-A9AC-698BEC76007A}">
      <dgm:prSet/>
      <dgm:spPr/>
      <dgm:t>
        <a:bodyPr/>
        <a:lstStyle/>
        <a:p>
          <a:endParaRPr lang="en-US"/>
        </a:p>
      </dgm:t>
    </dgm:pt>
    <dgm:pt modelId="{3CDE94E2-35BD-4357-B49F-B1208BBA04E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ru-RU" b="0" i="0"/>
            <a:t>Основные способы представления данных.</a:t>
          </a:r>
          <a:endParaRPr lang="en-US"/>
        </a:p>
      </dgm:t>
    </dgm:pt>
    <dgm:pt modelId="{D15EC867-C213-493B-BA32-5419D3C5BC6D}" type="parTrans" cxnId="{CE9274DB-8668-4D63-80E4-1867BB23141D}">
      <dgm:prSet/>
      <dgm:spPr/>
      <dgm:t>
        <a:bodyPr/>
        <a:lstStyle/>
        <a:p>
          <a:endParaRPr lang="en-US"/>
        </a:p>
      </dgm:t>
    </dgm:pt>
    <dgm:pt modelId="{EFF408E7-0D7F-42E4-B660-3E2CCF664206}" type="sibTrans" cxnId="{CE9274DB-8668-4D63-80E4-1867BB23141D}">
      <dgm:prSet/>
      <dgm:spPr/>
      <dgm:t>
        <a:bodyPr/>
        <a:lstStyle/>
        <a:p>
          <a:endParaRPr lang="en-US"/>
        </a:p>
      </dgm:t>
    </dgm:pt>
    <dgm:pt modelId="{6833DF97-756E-4AFD-9D69-F41CB0630A1F}" type="pres">
      <dgm:prSet presAssocID="{BB9C2AB3-4361-45A3-A92B-23F65BFB246E}" presName="root" presStyleCnt="0">
        <dgm:presLayoutVars>
          <dgm:dir/>
          <dgm:resizeHandles val="exact"/>
        </dgm:presLayoutVars>
      </dgm:prSet>
      <dgm:spPr/>
    </dgm:pt>
    <dgm:pt modelId="{7B3B74F0-FE81-4299-9389-F3A1C7352355}" type="pres">
      <dgm:prSet presAssocID="{AB4FE570-F3EA-439D-BE9A-FF8B492F7C97}" presName="compNode" presStyleCnt="0"/>
      <dgm:spPr/>
    </dgm:pt>
    <dgm:pt modelId="{44C5A434-D278-4DFF-A6BE-41164FAA4672}" type="pres">
      <dgm:prSet presAssocID="{AB4FE570-F3EA-439D-BE9A-FF8B492F7C97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45C1BAF-8A37-41F0-A658-A88C88AA668C}" type="pres">
      <dgm:prSet presAssocID="{AB4FE570-F3EA-439D-BE9A-FF8B492F7C9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Интернет"/>
        </a:ext>
      </dgm:extLst>
    </dgm:pt>
    <dgm:pt modelId="{8642A7C4-882E-4D9C-803C-A24CC8628479}" type="pres">
      <dgm:prSet presAssocID="{AB4FE570-F3EA-439D-BE9A-FF8B492F7C97}" presName="spaceRect" presStyleCnt="0"/>
      <dgm:spPr/>
    </dgm:pt>
    <dgm:pt modelId="{61B33BC2-93A3-4B03-8347-F816253AC517}" type="pres">
      <dgm:prSet presAssocID="{AB4FE570-F3EA-439D-BE9A-FF8B492F7C97}" presName="textRect" presStyleLbl="revTx" presStyleIdx="0" presStyleCnt="4">
        <dgm:presLayoutVars>
          <dgm:chMax val="1"/>
          <dgm:chPref val="1"/>
        </dgm:presLayoutVars>
      </dgm:prSet>
      <dgm:spPr/>
    </dgm:pt>
    <dgm:pt modelId="{55595277-D836-4C94-893B-10EFD193DD5A}" type="pres">
      <dgm:prSet presAssocID="{EB2048F6-3472-4A92-8B87-5A532549C397}" presName="sibTrans" presStyleCnt="0"/>
      <dgm:spPr/>
    </dgm:pt>
    <dgm:pt modelId="{25ECBF9F-5BB3-4DAD-86DE-B9A8EB0BE1B3}" type="pres">
      <dgm:prSet presAssocID="{6927AEFA-AA1B-4701-9294-C496C2054B18}" presName="compNode" presStyleCnt="0"/>
      <dgm:spPr/>
    </dgm:pt>
    <dgm:pt modelId="{ECD20B24-6D94-4D48-84C5-57FC6A6C66E1}" type="pres">
      <dgm:prSet presAssocID="{6927AEFA-AA1B-4701-9294-C496C2054B18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  <a:solidFill>
          <a:schemeClr val="tx1">
            <a:lumMod val="50000"/>
            <a:lumOff val="50000"/>
          </a:schemeClr>
        </a:solidFill>
      </dgm:spPr>
    </dgm:pt>
    <dgm:pt modelId="{AB62441F-363C-41BD-A10E-1D4D8E8D32D7}" type="pres">
      <dgm:prSet presAssocID="{6927AEFA-AA1B-4701-9294-C496C2054B1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Селфи"/>
        </a:ext>
      </dgm:extLst>
    </dgm:pt>
    <dgm:pt modelId="{74F4443C-8C30-44A3-9082-CF847F309AE2}" type="pres">
      <dgm:prSet presAssocID="{6927AEFA-AA1B-4701-9294-C496C2054B18}" presName="spaceRect" presStyleCnt="0"/>
      <dgm:spPr/>
    </dgm:pt>
    <dgm:pt modelId="{BFD2F216-1287-4EDE-A8CB-F020C7B1E371}" type="pres">
      <dgm:prSet presAssocID="{6927AEFA-AA1B-4701-9294-C496C2054B18}" presName="textRect" presStyleLbl="revTx" presStyleIdx="1" presStyleCnt="4">
        <dgm:presLayoutVars>
          <dgm:chMax val="1"/>
          <dgm:chPref val="1"/>
        </dgm:presLayoutVars>
      </dgm:prSet>
      <dgm:spPr/>
    </dgm:pt>
    <dgm:pt modelId="{3394B507-8EE5-40E0-BA9D-71FD5E65FF31}" type="pres">
      <dgm:prSet presAssocID="{353022DC-351D-4C6B-A51B-690D6D14271A}" presName="sibTrans" presStyleCnt="0"/>
      <dgm:spPr/>
    </dgm:pt>
    <dgm:pt modelId="{02E0BDAA-54C6-4A47-9101-C263B99E0B8A}" type="pres">
      <dgm:prSet presAssocID="{D236F769-8C43-4FB9-868A-A3BEF4E1FF57}" presName="compNode" presStyleCnt="0"/>
      <dgm:spPr/>
    </dgm:pt>
    <dgm:pt modelId="{A5AE812C-0939-4F2C-A9C5-B1167D917D2B}" type="pres">
      <dgm:prSet presAssocID="{D236F769-8C43-4FB9-868A-A3BEF4E1FF57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E54FBF9E-E6F7-48ED-961F-DCAB631F08B6}" type="pres">
      <dgm:prSet presAssocID="{D236F769-8C43-4FB9-868A-A3BEF4E1FF5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Документ"/>
        </a:ext>
      </dgm:extLst>
    </dgm:pt>
    <dgm:pt modelId="{477B5627-BFD5-43C6-828C-6B511C852CA3}" type="pres">
      <dgm:prSet presAssocID="{D236F769-8C43-4FB9-868A-A3BEF4E1FF57}" presName="spaceRect" presStyleCnt="0"/>
      <dgm:spPr/>
    </dgm:pt>
    <dgm:pt modelId="{04A49E3D-DB82-485D-9A13-F883E9F4E939}" type="pres">
      <dgm:prSet presAssocID="{D236F769-8C43-4FB9-868A-A3BEF4E1FF57}" presName="textRect" presStyleLbl="revTx" presStyleIdx="2" presStyleCnt="4">
        <dgm:presLayoutVars>
          <dgm:chMax val="1"/>
          <dgm:chPref val="1"/>
        </dgm:presLayoutVars>
      </dgm:prSet>
      <dgm:spPr/>
    </dgm:pt>
    <dgm:pt modelId="{5E04D3D9-CB99-471D-9A79-5B59A876805C}" type="pres">
      <dgm:prSet presAssocID="{8EEE3838-C7AD-4168-91B9-0C39126AFCE2}" presName="sibTrans" presStyleCnt="0"/>
      <dgm:spPr/>
    </dgm:pt>
    <dgm:pt modelId="{759B33BF-88E4-484C-B523-D9A00D3A1F4A}" type="pres">
      <dgm:prSet presAssocID="{3CDE94E2-35BD-4357-B49F-B1208BBA04E4}" presName="compNode" presStyleCnt="0"/>
      <dgm:spPr/>
    </dgm:pt>
    <dgm:pt modelId="{EFD09571-6B70-42EA-A925-0AA049173E6D}" type="pres">
      <dgm:prSet presAssocID="{3CDE94E2-35BD-4357-B49F-B1208BBA04E4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B8B9126F-2903-456B-9BCB-02B0677571C8}" type="pres">
      <dgm:prSet presAssocID="{3CDE94E2-35BD-4357-B49F-B1208BBA04E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Линейчатая диаграмма"/>
        </a:ext>
      </dgm:extLst>
    </dgm:pt>
    <dgm:pt modelId="{6D92BA34-9177-46FD-AFB4-147ED81E394B}" type="pres">
      <dgm:prSet presAssocID="{3CDE94E2-35BD-4357-B49F-B1208BBA04E4}" presName="spaceRect" presStyleCnt="0"/>
      <dgm:spPr/>
    </dgm:pt>
    <dgm:pt modelId="{11046388-901A-4C96-89E1-6831F7C048DD}" type="pres">
      <dgm:prSet presAssocID="{3CDE94E2-35BD-4357-B49F-B1208BBA04E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43FEF03-B8D6-43F4-8FE1-22100D974DB0}" srcId="{BB9C2AB3-4361-45A3-A92B-23F65BFB246E}" destId="{AB4FE570-F3EA-439D-BE9A-FF8B492F7C97}" srcOrd="0" destOrd="0" parTransId="{F51E84DE-238E-4D36-B466-78D3713AFAA4}" sibTransId="{EB2048F6-3472-4A92-8B87-5A532549C397}"/>
    <dgm:cxn modelId="{AFE3690F-3997-474B-A9AC-698BEC76007A}" srcId="{BB9C2AB3-4361-45A3-A92B-23F65BFB246E}" destId="{D236F769-8C43-4FB9-868A-A3BEF4E1FF57}" srcOrd="2" destOrd="0" parTransId="{58706F7E-11AA-4F25-B003-5B273C1CD261}" sibTransId="{8EEE3838-C7AD-4168-91B9-0C39126AFCE2}"/>
    <dgm:cxn modelId="{FE492013-5B75-4A94-801D-42A34AA49763}" srcId="{BB9C2AB3-4361-45A3-A92B-23F65BFB246E}" destId="{6927AEFA-AA1B-4701-9294-C496C2054B18}" srcOrd="1" destOrd="0" parTransId="{EABF92E5-6D63-4E35-9CAA-203919BBC637}" sibTransId="{353022DC-351D-4C6B-A51B-690D6D14271A}"/>
    <dgm:cxn modelId="{437A7428-DF9F-4166-9C75-45127027DCBC}" type="presOf" srcId="{3CDE94E2-35BD-4357-B49F-B1208BBA04E4}" destId="{11046388-901A-4C96-89E1-6831F7C048DD}" srcOrd="0" destOrd="0" presId="urn:microsoft.com/office/officeart/2018/5/layout/IconLeafLabelList"/>
    <dgm:cxn modelId="{26DD4331-9B93-4F9F-AE22-402DBACCA538}" type="presOf" srcId="{6927AEFA-AA1B-4701-9294-C496C2054B18}" destId="{BFD2F216-1287-4EDE-A8CB-F020C7B1E371}" srcOrd="0" destOrd="0" presId="urn:microsoft.com/office/officeart/2018/5/layout/IconLeafLabelList"/>
    <dgm:cxn modelId="{4B2D174D-8F94-4847-B063-F55F7BDE5C3C}" type="presOf" srcId="{AB4FE570-F3EA-439D-BE9A-FF8B492F7C97}" destId="{61B33BC2-93A3-4B03-8347-F816253AC517}" srcOrd="0" destOrd="0" presId="urn:microsoft.com/office/officeart/2018/5/layout/IconLeafLabelList"/>
    <dgm:cxn modelId="{EE463FC8-4B4A-499C-A818-B60BE53EE41A}" type="presOf" srcId="{D236F769-8C43-4FB9-868A-A3BEF4E1FF57}" destId="{04A49E3D-DB82-485D-9A13-F883E9F4E939}" srcOrd="0" destOrd="0" presId="urn:microsoft.com/office/officeart/2018/5/layout/IconLeafLabelList"/>
    <dgm:cxn modelId="{CE9274DB-8668-4D63-80E4-1867BB23141D}" srcId="{BB9C2AB3-4361-45A3-A92B-23F65BFB246E}" destId="{3CDE94E2-35BD-4357-B49F-B1208BBA04E4}" srcOrd="3" destOrd="0" parTransId="{D15EC867-C213-493B-BA32-5419D3C5BC6D}" sibTransId="{EFF408E7-0D7F-42E4-B660-3E2CCF664206}"/>
    <dgm:cxn modelId="{3BC33EDF-EDC7-473B-A252-90E0C3D1DE03}" type="presOf" srcId="{BB9C2AB3-4361-45A3-A92B-23F65BFB246E}" destId="{6833DF97-756E-4AFD-9D69-F41CB0630A1F}" srcOrd="0" destOrd="0" presId="urn:microsoft.com/office/officeart/2018/5/layout/IconLeafLabelList"/>
    <dgm:cxn modelId="{EA55426A-DF07-490D-AC3B-0309958CB1BF}" type="presParOf" srcId="{6833DF97-756E-4AFD-9D69-F41CB0630A1F}" destId="{7B3B74F0-FE81-4299-9389-F3A1C7352355}" srcOrd="0" destOrd="0" presId="urn:microsoft.com/office/officeart/2018/5/layout/IconLeafLabelList"/>
    <dgm:cxn modelId="{90A9BE43-7A11-4BE1-81F0-FEAC1BD95BD2}" type="presParOf" srcId="{7B3B74F0-FE81-4299-9389-F3A1C7352355}" destId="{44C5A434-D278-4DFF-A6BE-41164FAA4672}" srcOrd="0" destOrd="0" presId="urn:microsoft.com/office/officeart/2018/5/layout/IconLeafLabelList"/>
    <dgm:cxn modelId="{4444301E-583A-475B-B888-AB8B4BF24487}" type="presParOf" srcId="{7B3B74F0-FE81-4299-9389-F3A1C7352355}" destId="{A45C1BAF-8A37-41F0-A658-A88C88AA668C}" srcOrd="1" destOrd="0" presId="urn:microsoft.com/office/officeart/2018/5/layout/IconLeafLabelList"/>
    <dgm:cxn modelId="{CCBA6536-000C-4BD7-9AAF-E00FBDE9FFB1}" type="presParOf" srcId="{7B3B74F0-FE81-4299-9389-F3A1C7352355}" destId="{8642A7C4-882E-4D9C-803C-A24CC8628479}" srcOrd="2" destOrd="0" presId="urn:microsoft.com/office/officeart/2018/5/layout/IconLeafLabelList"/>
    <dgm:cxn modelId="{5C874F2F-B92D-4208-AD3F-6B30C1E74E9E}" type="presParOf" srcId="{7B3B74F0-FE81-4299-9389-F3A1C7352355}" destId="{61B33BC2-93A3-4B03-8347-F816253AC517}" srcOrd="3" destOrd="0" presId="urn:microsoft.com/office/officeart/2018/5/layout/IconLeafLabelList"/>
    <dgm:cxn modelId="{9C07BDA3-13F5-46AD-B959-F78AC62F4CAE}" type="presParOf" srcId="{6833DF97-756E-4AFD-9D69-F41CB0630A1F}" destId="{55595277-D836-4C94-893B-10EFD193DD5A}" srcOrd="1" destOrd="0" presId="urn:microsoft.com/office/officeart/2018/5/layout/IconLeafLabelList"/>
    <dgm:cxn modelId="{9E71BFC3-7611-4DBB-9EA0-3417A39A8231}" type="presParOf" srcId="{6833DF97-756E-4AFD-9D69-F41CB0630A1F}" destId="{25ECBF9F-5BB3-4DAD-86DE-B9A8EB0BE1B3}" srcOrd="2" destOrd="0" presId="urn:microsoft.com/office/officeart/2018/5/layout/IconLeafLabelList"/>
    <dgm:cxn modelId="{CC1E8A6F-E6AA-4FA6-9548-4EC481C4B276}" type="presParOf" srcId="{25ECBF9F-5BB3-4DAD-86DE-B9A8EB0BE1B3}" destId="{ECD20B24-6D94-4D48-84C5-57FC6A6C66E1}" srcOrd="0" destOrd="0" presId="urn:microsoft.com/office/officeart/2018/5/layout/IconLeafLabelList"/>
    <dgm:cxn modelId="{681CEFB8-A266-4375-848A-589F809EB361}" type="presParOf" srcId="{25ECBF9F-5BB3-4DAD-86DE-B9A8EB0BE1B3}" destId="{AB62441F-363C-41BD-A10E-1D4D8E8D32D7}" srcOrd="1" destOrd="0" presId="urn:microsoft.com/office/officeart/2018/5/layout/IconLeafLabelList"/>
    <dgm:cxn modelId="{BAEE6D90-D420-461C-AB37-3E4688C7542C}" type="presParOf" srcId="{25ECBF9F-5BB3-4DAD-86DE-B9A8EB0BE1B3}" destId="{74F4443C-8C30-44A3-9082-CF847F309AE2}" srcOrd="2" destOrd="0" presId="urn:microsoft.com/office/officeart/2018/5/layout/IconLeafLabelList"/>
    <dgm:cxn modelId="{B5C4BAEB-A27E-46AC-9AFE-B180FF308478}" type="presParOf" srcId="{25ECBF9F-5BB3-4DAD-86DE-B9A8EB0BE1B3}" destId="{BFD2F216-1287-4EDE-A8CB-F020C7B1E371}" srcOrd="3" destOrd="0" presId="urn:microsoft.com/office/officeart/2018/5/layout/IconLeafLabelList"/>
    <dgm:cxn modelId="{1C737326-804B-4AE8-B3E7-2A1CC8043F24}" type="presParOf" srcId="{6833DF97-756E-4AFD-9D69-F41CB0630A1F}" destId="{3394B507-8EE5-40E0-BA9D-71FD5E65FF31}" srcOrd="3" destOrd="0" presId="urn:microsoft.com/office/officeart/2018/5/layout/IconLeafLabelList"/>
    <dgm:cxn modelId="{E3D02197-619A-4192-BC19-90EE179EF228}" type="presParOf" srcId="{6833DF97-756E-4AFD-9D69-F41CB0630A1F}" destId="{02E0BDAA-54C6-4A47-9101-C263B99E0B8A}" srcOrd="4" destOrd="0" presId="urn:microsoft.com/office/officeart/2018/5/layout/IconLeafLabelList"/>
    <dgm:cxn modelId="{FF4F7729-6C6B-4A39-A28A-9041631E65DE}" type="presParOf" srcId="{02E0BDAA-54C6-4A47-9101-C263B99E0B8A}" destId="{A5AE812C-0939-4F2C-A9C5-B1167D917D2B}" srcOrd="0" destOrd="0" presId="urn:microsoft.com/office/officeart/2018/5/layout/IconLeafLabelList"/>
    <dgm:cxn modelId="{1DE5736C-AD40-4E65-AE69-C15220E81AC5}" type="presParOf" srcId="{02E0BDAA-54C6-4A47-9101-C263B99E0B8A}" destId="{E54FBF9E-E6F7-48ED-961F-DCAB631F08B6}" srcOrd="1" destOrd="0" presId="urn:microsoft.com/office/officeart/2018/5/layout/IconLeafLabelList"/>
    <dgm:cxn modelId="{04FD10BB-CC06-4C6B-8600-73B7BC3B5C20}" type="presParOf" srcId="{02E0BDAA-54C6-4A47-9101-C263B99E0B8A}" destId="{477B5627-BFD5-43C6-828C-6B511C852CA3}" srcOrd="2" destOrd="0" presId="urn:microsoft.com/office/officeart/2018/5/layout/IconLeafLabelList"/>
    <dgm:cxn modelId="{CC0CC21C-B532-4840-B2FB-59C17F933F32}" type="presParOf" srcId="{02E0BDAA-54C6-4A47-9101-C263B99E0B8A}" destId="{04A49E3D-DB82-485D-9A13-F883E9F4E939}" srcOrd="3" destOrd="0" presId="urn:microsoft.com/office/officeart/2018/5/layout/IconLeafLabelList"/>
    <dgm:cxn modelId="{609AC131-6557-4019-A483-8519EC0856BB}" type="presParOf" srcId="{6833DF97-756E-4AFD-9D69-F41CB0630A1F}" destId="{5E04D3D9-CB99-471D-9A79-5B59A876805C}" srcOrd="5" destOrd="0" presId="urn:microsoft.com/office/officeart/2018/5/layout/IconLeafLabelList"/>
    <dgm:cxn modelId="{0258D88D-3184-4D4B-B2F8-00BC64B56DE5}" type="presParOf" srcId="{6833DF97-756E-4AFD-9D69-F41CB0630A1F}" destId="{759B33BF-88E4-484C-B523-D9A00D3A1F4A}" srcOrd="6" destOrd="0" presId="urn:microsoft.com/office/officeart/2018/5/layout/IconLeafLabelList"/>
    <dgm:cxn modelId="{EDDA1508-4ABA-4264-8A8B-CDBD9D55C992}" type="presParOf" srcId="{759B33BF-88E4-484C-B523-D9A00D3A1F4A}" destId="{EFD09571-6B70-42EA-A925-0AA049173E6D}" srcOrd="0" destOrd="0" presId="urn:microsoft.com/office/officeart/2018/5/layout/IconLeafLabelList"/>
    <dgm:cxn modelId="{9C3667B2-BAEF-4F4B-9911-E5E5F914D183}" type="presParOf" srcId="{759B33BF-88E4-484C-B523-D9A00D3A1F4A}" destId="{B8B9126F-2903-456B-9BCB-02B0677571C8}" srcOrd="1" destOrd="0" presId="urn:microsoft.com/office/officeart/2018/5/layout/IconLeafLabelList"/>
    <dgm:cxn modelId="{878B0CCB-BDBD-45E8-BC81-A79C0513FC42}" type="presParOf" srcId="{759B33BF-88E4-484C-B523-D9A00D3A1F4A}" destId="{6D92BA34-9177-46FD-AFB4-147ED81E394B}" srcOrd="2" destOrd="0" presId="urn:microsoft.com/office/officeart/2018/5/layout/IconLeafLabelList"/>
    <dgm:cxn modelId="{F9984020-590A-47AA-8CBF-A7789EC91779}" type="presParOf" srcId="{759B33BF-88E4-484C-B523-D9A00D3A1F4A}" destId="{11046388-901A-4C96-89E1-6831F7C048D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B9C2AB3-4361-45A3-A92B-23F65BFB246E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B4FE570-F3EA-439D-BE9A-FF8B492F7C9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ru-RU" b="0" i="0"/>
            <a:t>Понятие </a:t>
          </a:r>
          <a:r>
            <a:rPr lang="en-US" b="0" i="0"/>
            <a:t>D</a:t>
          </a:r>
          <a:r>
            <a:rPr lang="ru-RU" b="0" i="0"/>
            <a:t>igital </a:t>
          </a:r>
          <a:r>
            <a:rPr lang="en-US" b="0" i="0"/>
            <a:t>H</a:t>
          </a:r>
          <a:r>
            <a:rPr lang="ru-RU" b="0" i="0"/>
            <a:t>umanities. </a:t>
          </a:r>
          <a:endParaRPr lang="en-US"/>
        </a:p>
      </dgm:t>
    </dgm:pt>
    <dgm:pt modelId="{F51E84DE-238E-4D36-B466-78D3713AFAA4}" type="parTrans" cxnId="{D43FEF03-B8D6-43F4-8FE1-22100D974DB0}">
      <dgm:prSet/>
      <dgm:spPr/>
      <dgm:t>
        <a:bodyPr/>
        <a:lstStyle/>
        <a:p>
          <a:endParaRPr lang="en-US"/>
        </a:p>
      </dgm:t>
    </dgm:pt>
    <dgm:pt modelId="{EB2048F6-3472-4A92-8B87-5A532549C397}" type="sibTrans" cxnId="{D43FEF03-B8D6-43F4-8FE1-22100D974DB0}">
      <dgm:prSet/>
      <dgm:spPr/>
      <dgm:t>
        <a:bodyPr/>
        <a:lstStyle/>
        <a:p>
          <a:endParaRPr lang="en-US"/>
        </a:p>
      </dgm:t>
    </dgm:pt>
    <dgm:pt modelId="{6927AEFA-AA1B-4701-9294-C496C2054B1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ru-RU" b="0" i="0"/>
            <a:t>Сферы применения анализа и визуализации гуманитарных и социальных науках. </a:t>
          </a:r>
          <a:endParaRPr lang="en-US"/>
        </a:p>
      </dgm:t>
    </dgm:pt>
    <dgm:pt modelId="{EABF92E5-6D63-4E35-9CAA-203919BBC637}" type="parTrans" cxnId="{FE492013-5B75-4A94-801D-42A34AA49763}">
      <dgm:prSet/>
      <dgm:spPr/>
      <dgm:t>
        <a:bodyPr/>
        <a:lstStyle/>
        <a:p>
          <a:endParaRPr lang="en-US"/>
        </a:p>
      </dgm:t>
    </dgm:pt>
    <dgm:pt modelId="{353022DC-351D-4C6B-A51B-690D6D14271A}" type="sibTrans" cxnId="{FE492013-5B75-4A94-801D-42A34AA49763}">
      <dgm:prSet/>
      <dgm:spPr/>
      <dgm:t>
        <a:bodyPr/>
        <a:lstStyle/>
        <a:p>
          <a:endParaRPr lang="en-US"/>
        </a:p>
      </dgm:t>
    </dgm:pt>
    <dgm:pt modelId="{D236F769-8C43-4FB9-868A-A3BEF4E1FF5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ru-RU" b="0" i="0"/>
            <a:t>Понятие данных. </a:t>
          </a:r>
          <a:endParaRPr lang="en-US"/>
        </a:p>
      </dgm:t>
    </dgm:pt>
    <dgm:pt modelId="{58706F7E-11AA-4F25-B003-5B273C1CD261}" type="parTrans" cxnId="{AFE3690F-3997-474B-A9AC-698BEC76007A}">
      <dgm:prSet/>
      <dgm:spPr/>
      <dgm:t>
        <a:bodyPr/>
        <a:lstStyle/>
        <a:p>
          <a:endParaRPr lang="en-US"/>
        </a:p>
      </dgm:t>
    </dgm:pt>
    <dgm:pt modelId="{8EEE3838-C7AD-4168-91B9-0C39126AFCE2}" type="sibTrans" cxnId="{AFE3690F-3997-474B-A9AC-698BEC76007A}">
      <dgm:prSet/>
      <dgm:spPr/>
      <dgm:t>
        <a:bodyPr/>
        <a:lstStyle/>
        <a:p>
          <a:endParaRPr lang="en-US"/>
        </a:p>
      </dgm:t>
    </dgm:pt>
    <dgm:pt modelId="{3CDE94E2-35BD-4357-B49F-B1208BBA04E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ru-RU" b="0" i="0"/>
            <a:t>Основные способы представления данных.</a:t>
          </a:r>
          <a:endParaRPr lang="en-US"/>
        </a:p>
      </dgm:t>
    </dgm:pt>
    <dgm:pt modelId="{D15EC867-C213-493B-BA32-5419D3C5BC6D}" type="parTrans" cxnId="{CE9274DB-8668-4D63-80E4-1867BB23141D}">
      <dgm:prSet/>
      <dgm:spPr/>
      <dgm:t>
        <a:bodyPr/>
        <a:lstStyle/>
        <a:p>
          <a:endParaRPr lang="en-US"/>
        </a:p>
      </dgm:t>
    </dgm:pt>
    <dgm:pt modelId="{EFF408E7-0D7F-42E4-B660-3E2CCF664206}" type="sibTrans" cxnId="{CE9274DB-8668-4D63-80E4-1867BB23141D}">
      <dgm:prSet/>
      <dgm:spPr/>
      <dgm:t>
        <a:bodyPr/>
        <a:lstStyle/>
        <a:p>
          <a:endParaRPr lang="en-US"/>
        </a:p>
      </dgm:t>
    </dgm:pt>
    <dgm:pt modelId="{6833DF97-756E-4AFD-9D69-F41CB0630A1F}" type="pres">
      <dgm:prSet presAssocID="{BB9C2AB3-4361-45A3-A92B-23F65BFB246E}" presName="root" presStyleCnt="0">
        <dgm:presLayoutVars>
          <dgm:dir/>
          <dgm:resizeHandles val="exact"/>
        </dgm:presLayoutVars>
      </dgm:prSet>
      <dgm:spPr/>
    </dgm:pt>
    <dgm:pt modelId="{7B3B74F0-FE81-4299-9389-F3A1C7352355}" type="pres">
      <dgm:prSet presAssocID="{AB4FE570-F3EA-439D-BE9A-FF8B492F7C97}" presName="compNode" presStyleCnt="0"/>
      <dgm:spPr/>
    </dgm:pt>
    <dgm:pt modelId="{44C5A434-D278-4DFF-A6BE-41164FAA4672}" type="pres">
      <dgm:prSet presAssocID="{AB4FE570-F3EA-439D-BE9A-FF8B492F7C97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45C1BAF-8A37-41F0-A658-A88C88AA668C}" type="pres">
      <dgm:prSet presAssocID="{AB4FE570-F3EA-439D-BE9A-FF8B492F7C9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Интернет"/>
        </a:ext>
      </dgm:extLst>
    </dgm:pt>
    <dgm:pt modelId="{8642A7C4-882E-4D9C-803C-A24CC8628479}" type="pres">
      <dgm:prSet presAssocID="{AB4FE570-F3EA-439D-BE9A-FF8B492F7C97}" presName="spaceRect" presStyleCnt="0"/>
      <dgm:spPr/>
    </dgm:pt>
    <dgm:pt modelId="{61B33BC2-93A3-4B03-8347-F816253AC517}" type="pres">
      <dgm:prSet presAssocID="{AB4FE570-F3EA-439D-BE9A-FF8B492F7C97}" presName="textRect" presStyleLbl="revTx" presStyleIdx="0" presStyleCnt="4">
        <dgm:presLayoutVars>
          <dgm:chMax val="1"/>
          <dgm:chPref val="1"/>
        </dgm:presLayoutVars>
      </dgm:prSet>
      <dgm:spPr/>
    </dgm:pt>
    <dgm:pt modelId="{55595277-D836-4C94-893B-10EFD193DD5A}" type="pres">
      <dgm:prSet presAssocID="{EB2048F6-3472-4A92-8B87-5A532549C397}" presName="sibTrans" presStyleCnt="0"/>
      <dgm:spPr/>
    </dgm:pt>
    <dgm:pt modelId="{25ECBF9F-5BB3-4DAD-86DE-B9A8EB0BE1B3}" type="pres">
      <dgm:prSet presAssocID="{6927AEFA-AA1B-4701-9294-C496C2054B18}" presName="compNode" presStyleCnt="0"/>
      <dgm:spPr/>
    </dgm:pt>
    <dgm:pt modelId="{ECD20B24-6D94-4D48-84C5-57FC6A6C66E1}" type="pres">
      <dgm:prSet presAssocID="{6927AEFA-AA1B-4701-9294-C496C2054B18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B62441F-363C-41BD-A10E-1D4D8E8D32D7}" type="pres">
      <dgm:prSet presAssocID="{6927AEFA-AA1B-4701-9294-C496C2054B1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Селфи"/>
        </a:ext>
      </dgm:extLst>
    </dgm:pt>
    <dgm:pt modelId="{74F4443C-8C30-44A3-9082-CF847F309AE2}" type="pres">
      <dgm:prSet presAssocID="{6927AEFA-AA1B-4701-9294-C496C2054B18}" presName="spaceRect" presStyleCnt="0"/>
      <dgm:spPr/>
    </dgm:pt>
    <dgm:pt modelId="{BFD2F216-1287-4EDE-A8CB-F020C7B1E371}" type="pres">
      <dgm:prSet presAssocID="{6927AEFA-AA1B-4701-9294-C496C2054B18}" presName="textRect" presStyleLbl="revTx" presStyleIdx="1" presStyleCnt="4">
        <dgm:presLayoutVars>
          <dgm:chMax val="1"/>
          <dgm:chPref val="1"/>
        </dgm:presLayoutVars>
      </dgm:prSet>
      <dgm:spPr/>
    </dgm:pt>
    <dgm:pt modelId="{3394B507-8EE5-40E0-BA9D-71FD5E65FF31}" type="pres">
      <dgm:prSet presAssocID="{353022DC-351D-4C6B-A51B-690D6D14271A}" presName="sibTrans" presStyleCnt="0"/>
      <dgm:spPr/>
    </dgm:pt>
    <dgm:pt modelId="{02E0BDAA-54C6-4A47-9101-C263B99E0B8A}" type="pres">
      <dgm:prSet presAssocID="{D236F769-8C43-4FB9-868A-A3BEF4E1FF57}" presName="compNode" presStyleCnt="0"/>
      <dgm:spPr/>
    </dgm:pt>
    <dgm:pt modelId="{A5AE812C-0939-4F2C-A9C5-B1167D917D2B}" type="pres">
      <dgm:prSet presAssocID="{D236F769-8C43-4FB9-868A-A3BEF4E1FF57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  <a:solidFill>
          <a:schemeClr val="tx1">
            <a:lumMod val="50000"/>
            <a:lumOff val="50000"/>
          </a:schemeClr>
        </a:solidFill>
      </dgm:spPr>
    </dgm:pt>
    <dgm:pt modelId="{E54FBF9E-E6F7-48ED-961F-DCAB631F08B6}" type="pres">
      <dgm:prSet presAssocID="{D236F769-8C43-4FB9-868A-A3BEF4E1FF5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Документ"/>
        </a:ext>
      </dgm:extLst>
    </dgm:pt>
    <dgm:pt modelId="{477B5627-BFD5-43C6-828C-6B511C852CA3}" type="pres">
      <dgm:prSet presAssocID="{D236F769-8C43-4FB9-868A-A3BEF4E1FF57}" presName="spaceRect" presStyleCnt="0"/>
      <dgm:spPr/>
    </dgm:pt>
    <dgm:pt modelId="{04A49E3D-DB82-485D-9A13-F883E9F4E939}" type="pres">
      <dgm:prSet presAssocID="{D236F769-8C43-4FB9-868A-A3BEF4E1FF57}" presName="textRect" presStyleLbl="revTx" presStyleIdx="2" presStyleCnt="4">
        <dgm:presLayoutVars>
          <dgm:chMax val="1"/>
          <dgm:chPref val="1"/>
        </dgm:presLayoutVars>
      </dgm:prSet>
      <dgm:spPr/>
    </dgm:pt>
    <dgm:pt modelId="{5E04D3D9-CB99-471D-9A79-5B59A876805C}" type="pres">
      <dgm:prSet presAssocID="{8EEE3838-C7AD-4168-91B9-0C39126AFCE2}" presName="sibTrans" presStyleCnt="0"/>
      <dgm:spPr/>
    </dgm:pt>
    <dgm:pt modelId="{759B33BF-88E4-484C-B523-D9A00D3A1F4A}" type="pres">
      <dgm:prSet presAssocID="{3CDE94E2-35BD-4357-B49F-B1208BBA04E4}" presName="compNode" presStyleCnt="0"/>
      <dgm:spPr/>
    </dgm:pt>
    <dgm:pt modelId="{EFD09571-6B70-42EA-A925-0AA049173E6D}" type="pres">
      <dgm:prSet presAssocID="{3CDE94E2-35BD-4357-B49F-B1208BBA04E4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</a:schemeClr>
        </a:solidFill>
      </dgm:spPr>
    </dgm:pt>
    <dgm:pt modelId="{B8B9126F-2903-456B-9BCB-02B0677571C8}" type="pres">
      <dgm:prSet presAssocID="{3CDE94E2-35BD-4357-B49F-B1208BBA04E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Линейчатая диаграмма"/>
        </a:ext>
      </dgm:extLst>
    </dgm:pt>
    <dgm:pt modelId="{6D92BA34-9177-46FD-AFB4-147ED81E394B}" type="pres">
      <dgm:prSet presAssocID="{3CDE94E2-35BD-4357-B49F-B1208BBA04E4}" presName="spaceRect" presStyleCnt="0"/>
      <dgm:spPr/>
    </dgm:pt>
    <dgm:pt modelId="{11046388-901A-4C96-89E1-6831F7C048DD}" type="pres">
      <dgm:prSet presAssocID="{3CDE94E2-35BD-4357-B49F-B1208BBA04E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43FEF03-B8D6-43F4-8FE1-22100D974DB0}" srcId="{BB9C2AB3-4361-45A3-A92B-23F65BFB246E}" destId="{AB4FE570-F3EA-439D-BE9A-FF8B492F7C97}" srcOrd="0" destOrd="0" parTransId="{F51E84DE-238E-4D36-B466-78D3713AFAA4}" sibTransId="{EB2048F6-3472-4A92-8B87-5A532549C397}"/>
    <dgm:cxn modelId="{AFE3690F-3997-474B-A9AC-698BEC76007A}" srcId="{BB9C2AB3-4361-45A3-A92B-23F65BFB246E}" destId="{D236F769-8C43-4FB9-868A-A3BEF4E1FF57}" srcOrd="2" destOrd="0" parTransId="{58706F7E-11AA-4F25-B003-5B273C1CD261}" sibTransId="{8EEE3838-C7AD-4168-91B9-0C39126AFCE2}"/>
    <dgm:cxn modelId="{FE492013-5B75-4A94-801D-42A34AA49763}" srcId="{BB9C2AB3-4361-45A3-A92B-23F65BFB246E}" destId="{6927AEFA-AA1B-4701-9294-C496C2054B18}" srcOrd="1" destOrd="0" parTransId="{EABF92E5-6D63-4E35-9CAA-203919BBC637}" sibTransId="{353022DC-351D-4C6B-A51B-690D6D14271A}"/>
    <dgm:cxn modelId="{437A7428-DF9F-4166-9C75-45127027DCBC}" type="presOf" srcId="{3CDE94E2-35BD-4357-B49F-B1208BBA04E4}" destId="{11046388-901A-4C96-89E1-6831F7C048DD}" srcOrd="0" destOrd="0" presId="urn:microsoft.com/office/officeart/2018/5/layout/IconLeafLabelList"/>
    <dgm:cxn modelId="{26DD4331-9B93-4F9F-AE22-402DBACCA538}" type="presOf" srcId="{6927AEFA-AA1B-4701-9294-C496C2054B18}" destId="{BFD2F216-1287-4EDE-A8CB-F020C7B1E371}" srcOrd="0" destOrd="0" presId="urn:microsoft.com/office/officeart/2018/5/layout/IconLeafLabelList"/>
    <dgm:cxn modelId="{4B2D174D-8F94-4847-B063-F55F7BDE5C3C}" type="presOf" srcId="{AB4FE570-F3EA-439D-BE9A-FF8B492F7C97}" destId="{61B33BC2-93A3-4B03-8347-F816253AC517}" srcOrd="0" destOrd="0" presId="urn:microsoft.com/office/officeart/2018/5/layout/IconLeafLabelList"/>
    <dgm:cxn modelId="{EE463FC8-4B4A-499C-A818-B60BE53EE41A}" type="presOf" srcId="{D236F769-8C43-4FB9-868A-A3BEF4E1FF57}" destId="{04A49E3D-DB82-485D-9A13-F883E9F4E939}" srcOrd="0" destOrd="0" presId="urn:microsoft.com/office/officeart/2018/5/layout/IconLeafLabelList"/>
    <dgm:cxn modelId="{CE9274DB-8668-4D63-80E4-1867BB23141D}" srcId="{BB9C2AB3-4361-45A3-A92B-23F65BFB246E}" destId="{3CDE94E2-35BD-4357-B49F-B1208BBA04E4}" srcOrd="3" destOrd="0" parTransId="{D15EC867-C213-493B-BA32-5419D3C5BC6D}" sibTransId="{EFF408E7-0D7F-42E4-B660-3E2CCF664206}"/>
    <dgm:cxn modelId="{3BC33EDF-EDC7-473B-A252-90E0C3D1DE03}" type="presOf" srcId="{BB9C2AB3-4361-45A3-A92B-23F65BFB246E}" destId="{6833DF97-756E-4AFD-9D69-F41CB0630A1F}" srcOrd="0" destOrd="0" presId="urn:microsoft.com/office/officeart/2018/5/layout/IconLeafLabelList"/>
    <dgm:cxn modelId="{EA55426A-DF07-490D-AC3B-0309958CB1BF}" type="presParOf" srcId="{6833DF97-756E-4AFD-9D69-F41CB0630A1F}" destId="{7B3B74F0-FE81-4299-9389-F3A1C7352355}" srcOrd="0" destOrd="0" presId="urn:microsoft.com/office/officeart/2018/5/layout/IconLeafLabelList"/>
    <dgm:cxn modelId="{90A9BE43-7A11-4BE1-81F0-FEAC1BD95BD2}" type="presParOf" srcId="{7B3B74F0-FE81-4299-9389-F3A1C7352355}" destId="{44C5A434-D278-4DFF-A6BE-41164FAA4672}" srcOrd="0" destOrd="0" presId="urn:microsoft.com/office/officeart/2018/5/layout/IconLeafLabelList"/>
    <dgm:cxn modelId="{4444301E-583A-475B-B888-AB8B4BF24487}" type="presParOf" srcId="{7B3B74F0-FE81-4299-9389-F3A1C7352355}" destId="{A45C1BAF-8A37-41F0-A658-A88C88AA668C}" srcOrd="1" destOrd="0" presId="urn:microsoft.com/office/officeart/2018/5/layout/IconLeafLabelList"/>
    <dgm:cxn modelId="{CCBA6536-000C-4BD7-9AAF-E00FBDE9FFB1}" type="presParOf" srcId="{7B3B74F0-FE81-4299-9389-F3A1C7352355}" destId="{8642A7C4-882E-4D9C-803C-A24CC8628479}" srcOrd="2" destOrd="0" presId="urn:microsoft.com/office/officeart/2018/5/layout/IconLeafLabelList"/>
    <dgm:cxn modelId="{5C874F2F-B92D-4208-AD3F-6B30C1E74E9E}" type="presParOf" srcId="{7B3B74F0-FE81-4299-9389-F3A1C7352355}" destId="{61B33BC2-93A3-4B03-8347-F816253AC517}" srcOrd="3" destOrd="0" presId="urn:microsoft.com/office/officeart/2018/5/layout/IconLeafLabelList"/>
    <dgm:cxn modelId="{9C07BDA3-13F5-46AD-B959-F78AC62F4CAE}" type="presParOf" srcId="{6833DF97-756E-4AFD-9D69-F41CB0630A1F}" destId="{55595277-D836-4C94-893B-10EFD193DD5A}" srcOrd="1" destOrd="0" presId="urn:microsoft.com/office/officeart/2018/5/layout/IconLeafLabelList"/>
    <dgm:cxn modelId="{9E71BFC3-7611-4DBB-9EA0-3417A39A8231}" type="presParOf" srcId="{6833DF97-756E-4AFD-9D69-F41CB0630A1F}" destId="{25ECBF9F-5BB3-4DAD-86DE-B9A8EB0BE1B3}" srcOrd="2" destOrd="0" presId="urn:microsoft.com/office/officeart/2018/5/layout/IconLeafLabelList"/>
    <dgm:cxn modelId="{CC1E8A6F-E6AA-4FA6-9548-4EC481C4B276}" type="presParOf" srcId="{25ECBF9F-5BB3-4DAD-86DE-B9A8EB0BE1B3}" destId="{ECD20B24-6D94-4D48-84C5-57FC6A6C66E1}" srcOrd="0" destOrd="0" presId="urn:microsoft.com/office/officeart/2018/5/layout/IconLeafLabelList"/>
    <dgm:cxn modelId="{681CEFB8-A266-4375-848A-589F809EB361}" type="presParOf" srcId="{25ECBF9F-5BB3-4DAD-86DE-B9A8EB0BE1B3}" destId="{AB62441F-363C-41BD-A10E-1D4D8E8D32D7}" srcOrd="1" destOrd="0" presId="urn:microsoft.com/office/officeart/2018/5/layout/IconLeafLabelList"/>
    <dgm:cxn modelId="{BAEE6D90-D420-461C-AB37-3E4688C7542C}" type="presParOf" srcId="{25ECBF9F-5BB3-4DAD-86DE-B9A8EB0BE1B3}" destId="{74F4443C-8C30-44A3-9082-CF847F309AE2}" srcOrd="2" destOrd="0" presId="urn:microsoft.com/office/officeart/2018/5/layout/IconLeafLabelList"/>
    <dgm:cxn modelId="{B5C4BAEB-A27E-46AC-9AFE-B180FF308478}" type="presParOf" srcId="{25ECBF9F-5BB3-4DAD-86DE-B9A8EB0BE1B3}" destId="{BFD2F216-1287-4EDE-A8CB-F020C7B1E371}" srcOrd="3" destOrd="0" presId="urn:microsoft.com/office/officeart/2018/5/layout/IconLeafLabelList"/>
    <dgm:cxn modelId="{1C737326-804B-4AE8-B3E7-2A1CC8043F24}" type="presParOf" srcId="{6833DF97-756E-4AFD-9D69-F41CB0630A1F}" destId="{3394B507-8EE5-40E0-BA9D-71FD5E65FF31}" srcOrd="3" destOrd="0" presId="urn:microsoft.com/office/officeart/2018/5/layout/IconLeafLabelList"/>
    <dgm:cxn modelId="{E3D02197-619A-4192-BC19-90EE179EF228}" type="presParOf" srcId="{6833DF97-756E-4AFD-9D69-F41CB0630A1F}" destId="{02E0BDAA-54C6-4A47-9101-C263B99E0B8A}" srcOrd="4" destOrd="0" presId="urn:microsoft.com/office/officeart/2018/5/layout/IconLeafLabelList"/>
    <dgm:cxn modelId="{FF4F7729-6C6B-4A39-A28A-9041631E65DE}" type="presParOf" srcId="{02E0BDAA-54C6-4A47-9101-C263B99E0B8A}" destId="{A5AE812C-0939-4F2C-A9C5-B1167D917D2B}" srcOrd="0" destOrd="0" presId="urn:microsoft.com/office/officeart/2018/5/layout/IconLeafLabelList"/>
    <dgm:cxn modelId="{1DE5736C-AD40-4E65-AE69-C15220E81AC5}" type="presParOf" srcId="{02E0BDAA-54C6-4A47-9101-C263B99E0B8A}" destId="{E54FBF9E-E6F7-48ED-961F-DCAB631F08B6}" srcOrd="1" destOrd="0" presId="urn:microsoft.com/office/officeart/2018/5/layout/IconLeafLabelList"/>
    <dgm:cxn modelId="{04FD10BB-CC06-4C6B-8600-73B7BC3B5C20}" type="presParOf" srcId="{02E0BDAA-54C6-4A47-9101-C263B99E0B8A}" destId="{477B5627-BFD5-43C6-828C-6B511C852CA3}" srcOrd="2" destOrd="0" presId="urn:microsoft.com/office/officeart/2018/5/layout/IconLeafLabelList"/>
    <dgm:cxn modelId="{CC0CC21C-B532-4840-B2FB-59C17F933F32}" type="presParOf" srcId="{02E0BDAA-54C6-4A47-9101-C263B99E0B8A}" destId="{04A49E3D-DB82-485D-9A13-F883E9F4E939}" srcOrd="3" destOrd="0" presId="urn:microsoft.com/office/officeart/2018/5/layout/IconLeafLabelList"/>
    <dgm:cxn modelId="{609AC131-6557-4019-A483-8519EC0856BB}" type="presParOf" srcId="{6833DF97-756E-4AFD-9D69-F41CB0630A1F}" destId="{5E04D3D9-CB99-471D-9A79-5B59A876805C}" srcOrd="5" destOrd="0" presId="urn:microsoft.com/office/officeart/2018/5/layout/IconLeafLabelList"/>
    <dgm:cxn modelId="{0258D88D-3184-4D4B-B2F8-00BC64B56DE5}" type="presParOf" srcId="{6833DF97-756E-4AFD-9D69-F41CB0630A1F}" destId="{759B33BF-88E4-484C-B523-D9A00D3A1F4A}" srcOrd="6" destOrd="0" presId="urn:microsoft.com/office/officeart/2018/5/layout/IconLeafLabelList"/>
    <dgm:cxn modelId="{EDDA1508-4ABA-4264-8A8B-CDBD9D55C992}" type="presParOf" srcId="{759B33BF-88E4-484C-B523-D9A00D3A1F4A}" destId="{EFD09571-6B70-42EA-A925-0AA049173E6D}" srcOrd="0" destOrd="0" presId="urn:microsoft.com/office/officeart/2018/5/layout/IconLeafLabelList"/>
    <dgm:cxn modelId="{9C3667B2-BAEF-4F4B-9911-E5E5F914D183}" type="presParOf" srcId="{759B33BF-88E4-484C-B523-D9A00D3A1F4A}" destId="{B8B9126F-2903-456B-9BCB-02B0677571C8}" srcOrd="1" destOrd="0" presId="urn:microsoft.com/office/officeart/2018/5/layout/IconLeafLabelList"/>
    <dgm:cxn modelId="{878B0CCB-BDBD-45E8-BC81-A79C0513FC42}" type="presParOf" srcId="{759B33BF-88E4-484C-B523-D9A00D3A1F4A}" destId="{6D92BA34-9177-46FD-AFB4-147ED81E394B}" srcOrd="2" destOrd="0" presId="urn:microsoft.com/office/officeart/2018/5/layout/IconLeafLabelList"/>
    <dgm:cxn modelId="{F9984020-590A-47AA-8CBF-A7789EC91779}" type="presParOf" srcId="{759B33BF-88E4-484C-B523-D9A00D3A1F4A}" destId="{11046388-901A-4C96-89E1-6831F7C048D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B9C2AB3-4361-45A3-A92B-23F65BFB246E}" type="doc">
      <dgm:prSet loTypeId="urn:microsoft.com/office/officeart/2018/5/layout/IconLeaf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AB4FE570-F3EA-439D-BE9A-FF8B492F7C9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ru-RU" b="0" i="0"/>
            <a:t>Понятие </a:t>
          </a:r>
          <a:r>
            <a:rPr lang="en-US" b="0" i="0"/>
            <a:t>D</a:t>
          </a:r>
          <a:r>
            <a:rPr lang="ru-RU" b="0" i="0"/>
            <a:t>igital </a:t>
          </a:r>
          <a:r>
            <a:rPr lang="en-US" b="0" i="0"/>
            <a:t>H</a:t>
          </a:r>
          <a:r>
            <a:rPr lang="ru-RU" b="0" i="0"/>
            <a:t>umanities. </a:t>
          </a:r>
          <a:endParaRPr lang="en-US"/>
        </a:p>
      </dgm:t>
    </dgm:pt>
    <dgm:pt modelId="{F51E84DE-238E-4D36-B466-78D3713AFAA4}" type="parTrans" cxnId="{D43FEF03-B8D6-43F4-8FE1-22100D974DB0}">
      <dgm:prSet/>
      <dgm:spPr/>
      <dgm:t>
        <a:bodyPr/>
        <a:lstStyle/>
        <a:p>
          <a:endParaRPr lang="en-US"/>
        </a:p>
      </dgm:t>
    </dgm:pt>
    <dgm:pt modelId="{EB2048F6-3472-4A92-8B87-5A532549C397}" type="sibTrans" cxnId="{D43FEF03-B8D6-43F4-8FE1-22100D974DB0}">
      <dgm:prSet/>
      <dgm:spPr/>
      <dgm:t>
        <a:bodyPr/>
        <a:lstStyle/>
        <a:p>
          <a:endParaRPr lang="en-US"/>
        </a:p>
      </dgm:t>
    </dgm:pt>
    <dgm:pt modelId="{6927AEFA-AA1B-4701-9294-C496C2054B18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ru-RU" b="0" i="0"/>
            <a:t>Сферы применения анализа и визуализации гуманитарных и социальных науках. </a:t>
          </a:r>
          <a:endParaRPr lang="en-US"/>
        </a:p>
      </dgm:t>
    </dgm:pt>
    <dgm:pt modelId="{EABF92E5-6D63-4E35-9CAA-203919BBC637}" type="parTrans" cxnId="{FE492013-5B75-4A94-801D-42A34AA49763}">
      <dgm:prSet/>
      <dgm:spPr/>
      <dgm:t>
        <a:bodyPr/>
        <a:lstStyle/>
        <a:p>
          <a:endParaRPr lang="en-US"/>
        </a:p>
      </dgm:t>
    </dgm:pt>
    <dgm:pt modelId="{353022DC-351D-4C6B-A51B-690D6D14271A}" type="sibTrans" cxnId="{FE492013-5B75-4A94-801D-42A34AA49763}">
      <dgm:prSet/>
      <dgm:spPr/>
      <dgm:t>
        <a:bodyPr/>
        <a:lstStyle/>
        <a:p>
          <a:endParaRPr lang="en-US"/>
        </a:p>
      </dgm:t>
    </dgm:pt>
    <dgm:pt modelId="{D236F769-8C43-4FB9-868A-A3BEF4E1FF57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ru-RU" b="0" i="0"/>
            <a:t>Понятие данных. </a:t>
          </a:r>
          <a:endParaRPr lang="en-US"/>
        </a:p>
      </dgm:t>
    </dgm:pt>
    <dgm:pt modelId="{58706F7E-11AA-4F25-B003-5B273C1CD261}" type="parTrans" cxnId="{AFE3690F-3997-474B-A9AC-698BEC76007A}">
      <dgm:prSet/>
      <dgm:spPr/>
      <dgm:t>
        <a:bodyPr/>
        <a:lstStyle/>
        <a:p>
          <a:endParaRPr lang="en-US"/>
        </a:p>
      </dgm:t>
    </dgm:pt>
    <dgm:pt modelId="{8EEE3838-C7AD-4168-91B9-0C39126AFCE2}" type="sibTrans" cxnId="{AFE3690F-3997-474B-A9AC-698BEC76007A}">
      <dgm:prSet/>
      <dgm:spPr/>
      <dgm:t>
        <a:bodyPr/>
        <a:lstStyle/>
        <a:p>
          <a:endParaRPr lang="en-US"/>
        </a:p>
      </dgm:t>
    </dgm:pt>
    <dgm:pt modelId="{3CDE94E2-35BD-4357-B49F-B1208BBA04E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ru-RU" b="0" i="0"/>
            <a:t>Основные способы представления данных.</a:t>
          </a:r>
          <a:endParaRPr lang="en-US"/>
        </a:p>
      </dgm:t>
    </dgm:pt>
    <dgm:pt modelId="{D15EC867-C213-493B-BA32-5419D3C5BC6D}" type="parTrans" cxnId="{CE9274DB-8668-4D63-80E4-1867BB23141D}">
      <dgm:prSet/>
      <dgm:spPr/>
      <dgm:t>
        <a:bodyPr/>
        <a:lstStyle/>
        <a:p>
          <a:endParaRPr lang="en-US"/>
        </a:p>
      </dgm:t>
    </dgm:pt>
    <dgm:pt modelId="{EFF408E7-0D7F-42E4-B660-3E2CCF664206}" type="sibTrans" cxnId="{CE9274DB-8668-4D63-80E4-1867BB23141D}">
      <dgm:prSet/>
      <dgm:spPr/>
      <dgm:t>
        <a:bodyPr/>
        <a:lstStyle/>
        <a:p>
          <a:endParaRPr lang="en-US"/>
        </a:p>
      </dgm:t>
    </dgm:pt>
    <dgm:pt modelId="{6833DF97-756E-4AFD-9D69-F41CB0630A1F}" type="pres">
      <dgm:prSet presAssocID="{BB9C2AB3-4361-45A3-A92B-23F65BFB246E}" presName="root" presStyleCnt="0">
        <dgm:presLayoutVars>
          <dgm:dir/>
          <dgm:resizeHandles val="exact"/>
        </dgm:presLayoutVars>
      </dgm:prSet>
      <dgm:spPr/>
    </dgm:pt>
    <dgm:pt modelId="{7B3B74F0-FE81-4299-9389-F3A1C7352355}" type="pres">
      <dgm:prSet presAssocID="{AB4FE570-F3EA-439D-BE9A-FF8B492F7C97}" presName="compNode" presStyleCnt="0"/>
      <dgm:spPr/>
    </dgm:pt>
    <dgm:pt modelId="{44C5A434-D278-4DFF-A6BE-41164FAA4672}" type="pres">
      <dgm:prSet presAssocID="{AB4FE570-F3EA-439D-BE9A-FF8B492F7C97}" presName="iconBgRect" presStyleLbl="bgShp" presStyleIdx="0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45C1BAF-8A37-41F0-A658-A88C88AA668C}" type="pres">
      <dgm:prSet presAssocID="{AB4FE570-F3EA-439D-BE9A-FF8B492F7C97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Интернет"/>
        </a:ext>
      </dgm:extLst>
    </dgm:pt>
    <dgm:pt modelId="{8642A7C4-882E-4D9C-803C-A24CC8628479}" type="pres">
      <dgm:prSet presAssocID="{AB4FE570-F3EA-439D-BE9A-FF8B492F7C97}" presName="spaceRect" presStyleCnt="0"/>
      <dgm:spPr/>
    </dgm:pt>
    <dgm:pt modelId="{61B33BC2-93A3-4B03-8347-F816253AC517}" type="pres">
      <dgm:prSet presAssocID="{AB4FE570-F3EA-439D-BE9A-FF8B492F7C97}" presName="textRect" presStyleLbl="revTx" presStyleIdx="0" presStyleCnt="4">
        <dgm:presLayoutVars>
          <dgm:chMax val="1"/>
          <dgm:chPref val="1"/>
        </dgm:presLayoutVars>
      </dgm:prSet>
      <dgm:spPr/>
    </dgm:pt>
    <dgm:pt modelId="{55595277-D836-4C94-893B-10EFD193DD5A}" type="pres">
      <dgm:prSet presAssocID="{EB2048F6-3472-4A92-8B87-5A532549C397}" presName="sibTrans" presStyleCnt="0"/>
      <dgm:spPr/>
    </dgm:pt>
    <dgm:pt modelId="{25ECBF9F-5BB3-4DAD-86DE-B9A8EB0BE1B3}" type="pres">
      <dgm:prSet presAssocID="{6927AEFA-AA1B-4701-9294-C496C2054B18}" presName="compNode" presStyleCnt="0"/>
      <dgm:spPr/>
    </dgm:pt>
    <dgm:pt modelId="{ECD20B24-6D94-4D48-84C5-57FC6A6C66E1}" type="pres">
      <dgm:prSet presAssocID="{6927AEFA-AA1B-4701-9294-C496C2054B18}" presName="iconBgRect" presStyleLbl="bgShp" presStyleIdx="1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AB62441F-363C-41BD-A10E-1D4D8E8D32D7}" type="pres">
      <dgm:prSet presAssocID="{6927AEFA-AA1B-4701-9294-C496C2054B18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Селфи"/>
        </a:ext>
      </dgm:extLst>
    </dgm:pt>
    <dgm:pt modelId="{74F4443C-8C30-44A3-9082-CF847F309AE2}" type="pres">
      <dgm:prSet presAssocID="{6927AEFA-AA1B-4701-9294-C496C2054B18}" presName="spaceRect" presStyleCnt="0"/>
      <dgm:spPr/>
    </dgm:pt>
    <dgm:pt modelId="{BFD2F216-1287-4EDE-A8CB-F020C7B1E371}" type="pres">
      <dgm:prSet presAssocID="{6927AEFA-AA1B-4701-9294-C496C2054B18}" presName="textRect" presStyleLbl="revTx" presStyleIdx="1" presStyleCnt="4">
        <dgm:presLayoutVars>
          <dgm:chMax val="1"/>
          <dgm:chPref val="1"/>
        </dgm:presLayoutVars>
      </dgm:prSet>
      <dgm:spPr/>
    </dgm:pt>
    <dgm:pt modelId="{3394B507-8EE5-40E0-BA9D-71FD5E65FF31}" type="pres">
      <dgm:prSet presAssocID="{353022DC-351D-4C6B-A51B-690D6D14271A}" presName="sibTrans" presStyleCnt="0"/>
      <dgm:spPr/>
    </dgm:pt>
    <dgm:pt modelId="{02E0BDAA-54C6-4A47-9101-C263B99E0B8A}" type="pres">
      <dgm:prSet presAssocID="{D236F769-8C43-4FB9-868A-A3BEF4E1FF57}" presName="compNode" presStyleCnt="0"/>
      <dgm:spPr/>
    </dgm:pt>
    <dgm:pt modelId="{A5AE812C-0939-4F2C-A9C5-B1167D917D2B}" type="pres">
      <dgm:prSet presAssocID="{D236F769-8C43-4FB9-868A-A3BEF4E1FF57}" presName="iconBgRect" presStyleLbl="bgShp" presStyleIdx="2" presStyleCnt="4"/>
      <dgm:spPr>
        <a:prstGeom prst="round2DiagRect">
          <a:avLst>
            <a:gd name="adj1" fmla="val 29727"/>
            <a:gd name="adj2" fmla="val 0"/>
          </a:avLst>
        </a:prstGeom>
      </dgm:spPr>
    </dgm:pt>
    <dgm:pt modelId="{E54FBF9E-E6F7-48ED-961F-DCAB631F08B6}" type="pres">
      <dgm:prSet presAssocID="{D236F769-8C43-4FB9-868A-A3BEF4E1FF57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Документ"/>
        </a:ext>
      </dgm:extLst>
    </dgm:pt>
    <dgm:pt modelId="{477B5627-BFD5-43C6-828C-6B511C852CA3}" type="pres">
      <dgm:prSet presAssocID="{D236F769-8C43-4FB9-868A-A3BEF4E1FF57}" presName="spaceRect" presStyleCnt="0"/>
      <dgm:spPr/>
    </dgm:pt>
    <dgm:pt modelId="{04A49E3D-DB82-485D-9A13-F883E9F4E939}" type="pres">
      <dgm:prSet presAssocID="{D236F769-8C43-4FB9-868A-A3BEF4E1FF57}" presName="textRect" presStyleLbl="revTx" presStyleIdx="2" presStyleCnt="4">
        <dgm:presLayoutVars>
          <dgm:chMax val="1"/>
          <dgm:chPref val="1"/>
        </dgm:presLayoutVars>
      </dgm:prSet>
      <dgm:spPr/>
    </dgm:pt>
    <dgm:pt modelId="{5E04D3D9-CB99-471D-9A79-5B59A876805C}" type="pres">
      <dgm:prSet presAssocID="{8EEE3838-C7AD-4168-91B9-0C39126AFCE2}" presName="sibTrans" presStyleCnt="0"/>
      <dgm:spPr/>
    </dgm:pt>
    <dgm:pt modelId="{759B33BF-88E4-484C-B523-D9A00D3A1F4A}" type="pres">
      <dgm:prSet presAssocID="{3CDE94E2-35BD-4357-B49F-B1208BBA04E4}" presName="compNode" presStyleCnt="0"/>
      <dgm:spPr/>
    </dgm:pt>
    <dgm:pt modelId="{EFD09571-6B70-42EA-A925-0AA049173E6D}" type="pres">
      <dgm:prSet presAssocID="{3CDE94E2-35BD-4357-B49F-B1208BBA04E4}" presName="iconBgRect" presStyleLbl="bgShp" presStyleIdx="3" presStyleCnt="4"/>
      <dgm:spPr>
        <a:prstGeom prst="round2DiagRect">
          <a:avLst>
            <a:gd name="adj1" fmla="val 29727"/>
            <a:gd name="adj2" fmla="val 0"/>
          </a:avLst>
        </a:prstGeom>
        <a:solidFill>
          <a:schemeClr val="tx1">
            <a:lumMod val="50000"/>
            <a:lumOff val="50000"/>
          </a:schemeClr>
        </a:solidFill>
      </dgm:spPr>
    </dgm:pt>
    <dgm:pt modelId="{B8B9126F-2903-456B-9BCB-02B0677571C8}" type="pres">
      <dgm:prSet presAssocID="{3CDE94E2-35BD-4357-B49F-B1208BBA04E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Линейчатая диаграмма"/>
        </a:ext>
      </dgm:extLst>
    </dgm:pt>
    <dgm:pt modelId="{6D92BA34-9177-46FD-AFB4-147ED81E394B}" type="pres">
      <dgm:prSet presAssocID="{3CDE94E2-35BD-4357-B49F-B1208BBA04E4}" presName="spaceRect" presStyleCnt="0"/>
      <dgm:spPr/>
    </dgm:pt>
    <dgm:pt modelId="{11046388-901A-4C96-89E1-6831F7C048DD}" type="pres">
      <dgm:prSet presAssocID="{3CDE94E2-35BD-4357-B49F-B1208BBA04E4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D43FEF03-B8D6-43F4-8FE1-22100D974DB0}" srcId="{BB9C2AB3-4361-45A3-A92B-23F65BFB246E}" destId="{AB4FE570-F3EA-439D-BE9A-FF8B492F7C97}" srcOrd="0" destOrd="0" parTransId="{F51E84DE-238E-4D36-B466-78D3713AFAA4}" sibTransId="{EB2048F6-3472-4A92-8B87-5A532549C397}"/>
    <dgm:cxn modelId="{AFE3690F-3997-474B-A9AC-698BEC76007A}" srcId="{BB9C2AB3-4361-45A3-A92B-23F65BFB246E}" destId="{D236F769-8C43-4FB9-868A-A3BEF4E1FF57}" srcOrd="2" destOrd="0" parTransId="{58706F7E-11AA-4F25-B003-5B273C1CD261}" sibTransId="{8EEE3838-C7AD-4168-91B9-0C39126AFCE2}"/>
    <dgm:cxn modelId="{FE492013-5B75-4A94-801D-42A34AA49763}" srcId="{BB9C2AB3-4361-45A3-A92B-23F65BFB246E}" destId="{6927AEFA-AA1B-4701-9294-C496C2054B18}" srcOrd="1" destOrd="0" parTransId="{EABF92E5-6D63-4E35-9CAA-203919BBC637}" sibTransId="{353022DC-351D-4C6B-A51B-690D6D14271A}"/>
    <dgm:cxn modelId="{437A7428-DF9F-4166-9C75-45127027DCBC}" type="presOf" srcId="{3CDE94E2-35BD-4357-B49F-B1208BBA04E4}" destId="{11046388-901A-4C96-89E1-6831F7C048DD}" srcOrd="0" destOrd="0" presId="urn:microsoft.com/office/officeart/2018/5/layout/IconLeafLabelList"/>
    <dgm:cxn modelId="{26DD4331-9B93-4F9F-AE22-402DBACCA538}" type="presOf" srcId="{6927AEFA-AA1B-4701-9294-C496C2054B18}" destId="{BFD2F216-1287-4EDE-A8CB-F020C7B1E371}" srcOrd="0" destOrd="0" presId="urn:microsoft.com/office/officeart/2018/5/layout/IconLeafLabelList"/>
    <dgm:cxn modelId="{4B2D174D-8F94-4847-B063-F55F7BDE5C3C}" type="presOf" srcId="{AB4FE570-F3EA-439D-BE9A-FF8B492F7C97}" destId="{61B33BC2-93A3-4B03-8347-F816253AC517}" srcOrd="0" destOrd="0" presId="urn:microsoft.com/office/officeart/2018/5/layout/IconLeafLabelList"/>
    <dgm:cxn modelId="{EE463FC8-4B4A-499C-A818-B60BE53EE41A}" type="presOf" srcId="{D236F769-8C43-4FB9-868A-A3BEF4E1FF57}" destId="{04A49E3D-DB82-485D-9A13-F883E9F4E939}" srcOrd="0" destOrd="0" presId="urn:microsoft.com/office/officeart/2018/5/layout/IconLeafLabelList"/>
    <dgm:cxn modelId="{CE9274DB-8668-4D63-80E4-1867BB23141D}" srcId="{BB9C2AB3-4361-45A3-A92B-23F65BFB246E}" destId="{3CDE94E2-35BD-4357-B49F-B1208BBA04E4}" srcOrd="3" destOrd="0" parTransId="{D15EC867-C213-493B-BA32-5419D3C5BC6D}" sibTransId="{EFF408E7-0D7F-42E4-B660-3E2CCF664206}"/>
    <dgm:cxn modelId="{3BC33EDF-EDC7-473B-A252-90E0C3D1DE03}" type="presOf" srcId="{BB9C2AB3-4361-45A3-A92B-23F65BFB246E}" destId="{6833DF97-756E-4AFD-9D69-F41CB0630A1F}" srcOrd="0" destOrd="0" presId="urn:microsoft.com/office/officeart/2018/5/layout/IconLeafLabelList"/>
    <dgm:cxn modelId="{EA55426A-DF07-490D-AC3B-0309958CB1BF}" type="presParOf" srcId="{6833DF97-756E-4AFD-9D69-F41CB0630A1F}" destId="{7B3B74F0-FE81-4299-9389-F3A1C7352355}" srcOrd="0" destOrd="0" presId="urn:microsoft.com/office/officeart/2018/5/layout/IconLeafLabelList"/>
    <dgm:cxn modelId="{90A9BE43-7A11-4BE1-81F0-FEAC1BD95BD2}" type="presParOf" srcId="{7B3B74F0-FE81-4299-9389-F3A1C7352355}" destId="{44C5A434-D278-4DFF-A6BE-41164FAA4672}" srcOrd="0" destOrd="0" presId="urn:microsoft.com/office/officeart/2018/5/layout/IconLeafLabelList"/>
    <dgm:cxn modelId="{4444301E-583A-475B-B888-AB8B4BF24487}" type="presParOf" srcId="{7B3B74F0-FE81-4299-9389-F3A1C7352355}" destId="{A45C1BAF-8A37-41F0-A658-A88C88AA668C}" srcOrd="1" destOrd="0" presId="urn:microsoft.com/office/officeart/2018/5/layout/IconLeafLabelList"/>
    <dgm:cxn modelId="{CCBA6536-000C-4BD7-9AAF-E00FBDE9FFB1}" type="presParOf" srcId="{7B3B74F0-FE81-4299-9389-F3A1C7352355}" destId="{8642A7C4-882E-4D9C-803C-A24CC8628479}" srcOrd="2" destOrd="0" presId="urn:microsoft.com/office/officeart/2018/5/layout/IconLeafLabelList"/>
    <dgm:cxn modelId="{5C874F2F-B92D-4208-AD3F-6B30C1E74E9E}" type="presParOf" srcId="{7B3B74F0-FE81-4299-9389-F3A1C7352355}" destId="{61B33BC2-93A3-4B03-8347-F816253AC517}" srcOrd="3" destOrd="0" presId="urn:microsoft.com/office/officeart/2018/5/layout/IconLeafLabelList"/>
    <dgm:cxn modelId="{9C07BDA3-13F5-46AD-B959-F78AC62F4CAE}" type="presParOf" srcId="{6833DF97-756E-4AFD-9D69-F41CB0630A1F}" destId="{55595277-D836-4C94-893B-10EFD193DD5A}" srcOrd="1" destOrd="0" presId="urn:microsoft.com/office/officeart/2018/5/layout/IconLeafLabelList"/>
    <dgm:cxn modelId="{9E71BFC3-7611-4DBB-9EA0-3417A39A8231}" type="presParOf" srcId="{6833DF97-756E-4AFD-9D69-F41CB0630A1F}" destId="{25ECBF9F-5BB3-4DAD-86DE-B9A8EB0BE1B3}" srcOrd="2" destOrd="0" presId="urn:microsoft.com/office/officeart/2018/5/layout/IconLeafLabelList"/>
    <dgm:cxn modelId="{CC1E8A6F-E6AA-4FA6-9548-4EC481C4B276}" type="presParOf" srcId="{25ECBF9F-5BB3-4DAD-86DE-B9A8EB0BE1B3}" destId="{ECD20B24-6D94-4D48-84C5-57FC6A6C66E1}" srcOrd="0" destOrd="0" presId="urn:microsoft.com/office/officeart/2018/5/layout/IconLeafLabelList"/>
    <dgm:cxn modelId="{681CEFB8-A266-4375-848A-589F809EB361}" type="presParOf" srcId="{25ECBF9F-5BB3-4DAD-86DE-B9A8EB0BE1B3}" destId="{AB62441F-363C-41BD-A10E-1D4D8E8D32D7}" srcOrd="1" destOrd="0" presId="urn:microsoft.com/office/officeart/2018/5/layout/IconLeafLabelList"/>
    <dgm:cxn modelId="{BAEE6D90-D420-461C-AB37-3E4688C7542C}" type="presParOf" srcId="{25ECBF9F-5BB3-4DAD-86DE-B9A8EB0BE1B3}" destId="{74F4443C-8C30-44A3-9082-CF847F309AE2}" srcOrd="2" destOrd="0" presId="urn:microsoft.com/office/officeart/2018/5/layout/IconLeafLabelList"/>
    <dgm:cxn modelId="{B5C4BAEB-A27E-46AC-9AFE-B180FF308478}" type="presParOf" srcId="{25ECBF9F-5BB3-4DAD-86DE-B9A8EB0BE1B3}" destId="{BFD2F216-1287-4EDE-A8CB-F020C7B1E371}" srcOrd="3" destOrd="0" presId="urn:microsoft.com/office/officeart/2018/5/layout/IconLeafLabelList"/>
    <dgm:cxn modelId="{1C737326-804B-4AE8-B3E7-2A1CC8043F24}" type="presParOf" srcId="{6833DF97-756E-4AFD-9D69-F41CB0630A1F}" destId="{3394B507-8EE5-40E0-BA9D-71FD5E65FF31}" srcOrd="3" destOrd="0" presId="urn:microsoft.com/office/officeart/2018/5/layout/IconLeafLabelList"/>
    <dgm:cxn modelId="{E3D02197-619A-4192-BC19-90EE179EF228}" type="presParOf" srcId="{6833DF97-756E-4AFD-9D69-F41CB0630A1F}" destId="{02E0BDAA-54C6-4A47-9101-C263B99E0B8A}" srcOrd="4" destOrd="0" presId="urn:microsoft.com/office/officeart/2018/5/layout/IconLeafLabelList"/>
    <dgm:cxn modelId="{FF4F7729-6C6B-4A39-A28A-9041631E65DE}" type="presParOf" srcId="{02E0BDAA-54C6-4A47-9101-C263B99E0B8A}" destId="{A5AE812C-0939-4F2C-A9C5-B1167D917D2B}" srcOrd="0" destOrd="0" presId="urn:microsoft.com/office/officeart/2018/5/layout/IconLeafLabelList"/>
    <dgm:cxn modelId="{1DE5736C-AD40-4E65-AE69-C15220E81AC5}" type="presParOf" srcId="{02E0BDAA-54C6-4A47-9101-C263B99E0B8A}" destId="{E54FBF9E-E6F7-48ED-961F-DCAB631F08B6}" srcOrd="1" destOrd="0" presId="urn:microsoft.com/office/officeart/2018/5/layout/IconLeafLabelList"/>
    <dgm:cxn modelId="{04FD10BB-CC06-4C6B-8600-73B7BC3B5C20}" type="presParOf" srcId="{02E0BDAA-54C6-4A47-9101-C263B99E0B8A}" destId="{477B5627-BFD5-43C6-828C-6B511C852CA3}" srcOrd="2" destOrd="0" presId="urn:microsoft.com/office/officeart/2018/5/layout/IconLeafLabelList"/>
    <dgm:cxn modelId="{CC0CC21C-B532-4840-B2FB-59C17F933F32}" type="presParOf" srcId="{02E0BDAA-54C6-4A47-9101-C263B99E0B8A}" destId="{04A49E3D-DB82-485D-9A13-F883E9F4E939}" srcOrd="3" destOrd="0" presId="urn:microsoft.com/office/officeart/2018/5/layout/IconLeafLabelList"/>
    <dgm:cxn modelId="{609AC131-6557-4019-A483-8519EC0856BB}" type="presParOf" srcId="{6833DF97-756E-4AFD-9D69-F41CB0630A1F}" destId="{5E04D3D9-CB99-471D-9A79-5B59A876805C}" srcOrd="5" destOrd="0" presId="urn:microsoft.com/office/officeart/2018/5/layout/IconLeafLabelList"/>
    <dgm:cxn modelId="{0258D88D-3184-4D4B-B2F8-00BC64B56DE5}" type="presParOf" srcId="{6833DF97-756E-4AFD-9D69-F41CB0630A1F}" destId="{759B33BF-88E4-484C-B523-D9A00D3A1F4A}" srcOrd="6" destOrd="0" presId="urn:microsoft.com/office/officeart/2018/5/layout/IconLeafLabelList"/>
    <dgm:cxn modelId="{EDDA1508-4ABA-4264-8A8B-CDBD9D55C992}" type="presParOf" srcId="{759B33BF-88E4-484C-B523-D9A00D3A1F4A}" destId="{EFD09571-6B70-42EA-A925-0AA049173E6D}" srcOrd="0" destOrd="0" presId="urn:microsoft.com/office/officeart/2018/5/layout/IconLeafLabelList"/>
    <dgm:cxn modelId="{9C3667B2-BAEF-4F4B-9911-E5E5F914D183}" type="presParOf" srcId="{759B33BF-88E4-484C-B523-D9A00D3A1F4A}" destId="{B8B9126F-2903-456B-9BCB-02B0677571C8}" srcOrd="1" destOrd="0" presId="urn:microsoft.com/office/officeart/2018/5/layout/IconLeafLabelList"/>
    <dgm:cxn modelId="{878B0CCB-BDBD-45E8-BC81-A79C0513FC42}" type="presParOf" srcId="{759B33BF-88E4-484C-B523-D9A00D3A1F4A}" destId="{6D92BA34-9177-46FD-AFB4-147ED81E394B}" srcOrd="2" destOrd="0" presId="urn:microsoft.com/office/officeart/2018/5/layout/IconLeafLabelList"/>
    <dgm:cxn modelId="{F9984020-590A-47AA-8CBF-A7789EC91779}" type="presParOf" srcId="{759B33BF-88E4-484C-B523-D9A00D3A1F4A}" destId="{11046388-901A-4C96-89E1-6831F7C048DD}" srcOrd="3" destOrd="0" presId="urn:microsoft.com/office/officeart/2018/5/layout/IconLeaf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C5A434-D278-4DFF-A6BE-41164FAA4672}">
      <dsp:nvSpPr>
        <dsp:cNvPr id="0" name=""/>
        <dsp:cNvSpPr/>
      </dsp:nvSpPr>
      <dsp:spPr>
        <a:xfrm>
          <a:off x="973190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5C1BAF-8A37-41F0-A658-A88C88AA668C}">
      <dsp:nvSpPr>
        <dsp:cNvPr id="0" name=""/>
        <dsp:cNvSpPr/>
      </dsp:nvSpPr>
      <dsp:spPr>
        <a:xfrm>
          <a:off x="1242597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B33BC2-93A3-4B03-8347-F816253AC517}">
      <dsp:nvSpPr>
        <dsp:cNvPr id="0" name=""/>
        <dsp:cNvSpPr/>
      </dsp:nvSpPr>
      <dsp:spPr>
        <a:xfrm>
          <a:off x="569079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1100" b="0" i="0" kern="1200"/>
            <a:t>Понятие </a:t>
          </a:r>
          <a:r>
            <a:rPr lang="en-US" sz="1100" b="0" i="0" kern="1200"/>
            <a:t>D</a:t>
          </a:r>
          <a:r>
            <a:rPr lang="ru-RU" sz="1100" b="0" i="0" kern="1200"/>
            <a:t>igital </a:t>
          </a:r>
          <a:r>
            <a:rPr lang="en-US" sz="1100" b="0" i="0" kern="1200"/>
            <a:t>H</a:t>
          </a:r>
          <a:r>
            <a:rPr lang="ru-RU" sz="1100" b="0" i="0" kern="1200"/>
            <a:t>umanities. </a:t>
          </a:r>
          <a:endParaRPr lang="en-US" sz="1100" kern="1200"/>
        </a:p>
      </dsp:txBody>
      <dsp:txXfrm>
        <a:off x="569079" y="2644614"/>
        <a:ext cx="2072362" cy="720000"/>
      </dsp:txXfrm>
    </dsp:sp>
    <dsp:sp modelId="{ECD20B24-6D94-4D48-84C5-57FC6A6C66E1}">
      <dsp:nvSpPr>
        <dsp:cNvPr id="0" name=""/>
        <dsp:cNvSpPr/>
      </dsp:nvSpPr>
      <dsp:spPr>
        <a:xfrm>
          <a:off x="3408216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62441F-363C-41BD-A10E-1D4D8E8D32D7}">
      <dsp:nvSpPr>
        <dsp:cNvPr id="0" name=""/>
        <dsp:cNvSpPr/>
      </dsp:nvSpPr>
      <dsp:spPr>
        <a:xfrm>
          <a:off x="3677623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D2F216-1287-4EDE-A8CB-F020C7B1E371}">
      <dsp:nvSpPr>
        <dsp:cNvPr id="0" name=""/>
        <dsp:cNvSpPr/>
      </dsp:nvSpPr>
      <dsp:spPr>
        <a:xfrm>
          <a:off x="3004105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1100" b="0" i="0" kern="1200"/>
            <a:t>Сферы применения анализа и визуализации гуманитарных и социальных науках. </a:t>
          </a:r>
          <a:endParaRPr lang="en-US" sz="1100" kern="1200"/>
        </a:p>
      </dsp:txBody>
      <dsp:txXfrm>
        <a:off x="3004105" y="2644614"/>
        <a:ext cx="2072362" cy="720000"/>
      </dsp:txXfrm>
    </dsp:sp>
    <dsp:sp modelId="{A5AE812C-0939-4F2C-A9C5-B1167D917D2B}">
      <dsp:nvSpPr>
        <dsp:cNvPr id="0" name=""/>
        <dsp:cNvSpPr/>
      </dsp:nvSpPr>
      <dsp:spPr>
        <a:xfrm>
          <a:off x="5843242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4FBF9E-E6F7-48ED-961F-DCAB631F08B6}">
      <dsp:nvSpPr>
        <dsp:cNvPr id="0" name=""/>
        <dsp:cNvSpPr/>
      </dsp:nvSpPr>
      <dsp:spPr>
        <a:xfrm>
          <a:off x="6112649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A49E3D-DB82-485D-9A13-F883E9F4E939}">
      <dsp:nvSpPr>
        <dsp:cNvPr id="0" name=""/>
        <dsp:cNvSpPr/>
      </dsp:nvSpPr>
      <dsp:spPr>
        <a:xfrm>
          <a:off x="5439131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1100" b="0" i="0" kern="1200"/>
            <a:t>Понятие данных. </a:t>
          </a:r>
          <a:endParaRPr lang="en-US" sz="1100" kern="1200"/>
        </a:p>
      </dsp:txBody>
      <dsp:txXfrm>
        <a:off x="5439131" y="2644614"/>
        <a:ext cx="2072362" cy="720000"/>
      </dsp:txXfrm>
    </dsp:sp>
    <dsp:sp modelId="{EFD09571-6B70-42EA-A925-0AA049173E6D}">
      <dsp:nvSpPr>
        <dsp:cNvPr id="0" name=""/>
        <dsp:cNvSpPr/>
      </dsp:nvSpPr>
      <dsp:spPr>
        <a:xfrm>
          <a:off x="8278268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B9126F-2903-456B-9BCB-02B0677571C8}">
      <dsp:nvSpPr>
        <dsp:cNvPr id="0" name=""/>
        <dsp:cNvSpPr/>
      </dsp:nvSpPr>
      <dsp:spPr>
        <a:xfrm>
          <a:off x="8547675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046388-901A-4C96-89E1-6831F7C048DD}">
      <dsp:nvSpPr>
        <dsp:cNvPr id="0" name=""/>
        <dsp:cNvSpPr/>
      </dsp:nvSpPr>
      <dsp:spPr>
        <a:xfrm>
          <a:off x="7874157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1100" b="0" i="0" kern="1200"/>
            <a:t>Основные способы представления данных.</a:t>
          </a:r>
          <a:endParaRPr lang="en-US" sz="1100" kern="1200"/>
        </a:p>
      </dsp:txBody>
      <dsp:txXfrm>
        <a:off x="7874157" y="2644614"/>
        <a:ext cx="207236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C5A434-D278-4DFF-A6BE-41164FAA4672}">
      <dsp:nvSpPr>
        <dsp:cNvPr id="0" name=""/>
        <dsp:cNvSpPr/>
      </dsp:nvSpPr>
      <dsp:spPr>
        <a:xfrm>
          <a:off x="973190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5C1BAF-8A37-41F0-A658-A88C88AA668C}">
      <dsp:nvSpPr>
        <dsp:cNvPr id="0" name=""/>
        <dsp:cNvSpPr/>
      </dsp:nvSpPr>
      <dsp:spPr>
        <a:xfrm>
          <a:off x="1242597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B33BC2-93A3-4B03-8347-F816253AC517}">
      <dsp:nvSpPr>
        <dsp:cNvPr id="0" name=""/>
        <dsp:cNvSpPr/>
      </dsp:nvSpPr>
      <dsp:spPr>
        <a:xfrm>
          <a:off x="569079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1100" b="0" i="0" kern="1200"/>
            <a:t>Понятие </a:t>
          </a:r>
          <a:r>
            <a:rPr lang="en-US" sz="1100" b="0" i="0" kern="1200"/>
            <a:t>D</a:t>
          </a:r>
          <a:r>
            <a:rPr lang="ru-RU" sz="1100" b="0" i="0" kern="1200"/>
            <a:t>igital </a:t>
          </a:r>
          <a:r>
            <a:rPr lang="en-US" sz="1100" b="0" i="0" kern="1200"/>
            <a:t>H</a:t>
          </a:r>
          <a:r>
            <a:rPr lang="ru-RU" sz="1100" b="0" i="0" kern="1200"/>
            <a:t>umanities. </a:t>
          </a:r>
          <a:endParaRPr lang="en-US" sz="1100" kern="1200"/>
        </a:p>
      </dsp:txBody>
      <dsp:txXfrm>
        <a:off x="569079" y="2644614"/>
        <a:ext cx="2072362" cy="720000"/>
      </dsp:txXfrm>
    </dsp:sp>
    <dsp:sp modelId="{ECD20B24-6D94-4D48-84C5-57FC6A6C66E1}">
      <dsp:nvSpPr>
        <dsp:cNvPr id="0" name=""/>
        <dsp:cNvSpPr/>
      </dsp:nvSpPr>
      <dsp:spPr>
        <a:xfrm>
          <a:off x="3408216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62441F-363C-41BD-A10E-1D4D8E8D32D7}">
      <dsp:nvSpPr>
        <dsp:cNvPr id="0" name=""/>
        <dsp:cNvSpPr/>
      </dsp:nvSpPr>
      <dsp:spPr>
        <a:xfrm>
          <a:off x="3677623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D2F216-1287-4EDE-A8CB-F020C7B1E371}">
      <dsp:nvSpPr>
        <dsp:cNvPr id="0" name=""/>
        <dsp:cNvSpPr/>
      </dsp:nvSpPr>
      <dsp:spPr>
        <a:xfrm>
          <a:off x="3004105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1100" b="0" i="0" kern="1200"/>
            <a:t>Сферы применения анализа и визуализации гуманитарных и социальных науках. </a:t>
          </a:r>
          <a:endParaRPr lang="en-US" sz="1100" kern="1200"/>
        </a:p>
      </dsp:txBody>
      <dsp:txXfrm>
        <a:off x="3004105" y="2644614"/>
        <a:ext cx="2072362" cy="720000"/>
      </dsp:txXfrm>
    </dsp:sp>
    <dsp:sp modelId="{A5AE812C-0939-4F2C-A9C5-B1167D917D2B}">
      <dsp:nvSpPr>
        <dsp:cNvPr id="0" name=""/>
        <dsp:cNvSpPr/>
      </dsp:nvSpPr>
      <dsp:spPr>
        <a:xfrm>
          <a:off x="5843242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4FBF9E-E6F7-48ED-961F-DCAB631F08B6}">
      <dsp:nvSpPr>
        <dsp:cNvPr id="0" name=""/>
        <dsp:cNvSpPr/>
      </dsp:nvSpPr>
      <dsp:spPr>
        <a:xfrm>
          <a:off x="6112649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A49E3D-DB82-485D-9A13-F883E9F4E939}">
      <dsp:nvSpPr>
        <dsp:cNvPr id="0" name=""/>
        <dsp:cNvSpPr/>
      </dsp:nvSpPr>
      <dsp:spPr>
        <a:xfrm>
          <a:off x="5439131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1100" b="0" i="0" kern="1200"/>
            <a:t>Понятие данных. </a:t>
          </a:r>
          <a:endParaRPr lang="en-US" sz="1100" kern="1200"/>
        </a:p>
      </dsp:txBody>
      <dsp:txXfrm>
        <a:off x="5439131" y="2644614"/>
        <a:ext cx="2072362" cy="720000"/>
      </dsp:txXfrm>
    </dsp:sp>
    <dsp:sp modelId="{EFD09571-6B70-42EA-A925-0AA049173E6D}">
      <dsp:nvSpPr>
        <dsp:cNvPr id="0" name=""/>
        <dsp:cNvSpPr/>
      </dsp:nvSpPr>
      <dsp:spPr>
        <a:xfrm>
          <a:off x="8278268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B9126F-2903-456B-9BCB-02B0677571C8}">
      <dsp:nvSpPr>
        <dsp:cNvPr id="0" name=""/>
        <dsp:cNvSpPr/>
      </dsp:nvSpPr>
      <dsp:spPr>
        <a:xfrm>
          <a:off x="8547675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046388-901A-4C96-89E1-6831F7C048DD}">
      <dsp:nvSpPr>
        <dsp:cNvPr id="0" name=""/>
        <dsp:cNvSpPr/>
      </dsp:nvSpPr>
      <dsp:spPr>
        <a:xfrm>
          <a:off x="7874157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1100" b="0" i="0" kern="1200"/>
            <a:t>Основные способы представления данных.</a:t>
          </a:r>
          <a:endParaRPr lang="en-US" sz="1100" kern="1200"/>
        </a:p>
      </dsp:txBody>
      <dsp:txXfrm>
        <a:off x="7874157" y="2644614"/>
        <a:ext cx="2072362" cy="72000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23BD01-3D48-42F1-ADDC-BD8E19FDBB3F}">
      <dsp:nvSpPr>
        <dsp:cNvPr id="0" name=""/>
        <dsp:cNvSpPr/>
      </dsp:nvSpPr>
      <dsp:spPr>
        <a:xfrm>
          <a:off x="0" y="11256"/>
          <a:ext cx="5257800" cy="2696447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/>
            <a:t>У авторского стиля есть осознаваемая и неосознаваемая составляющая</a:t>
          </a:r>
          <a:endParaRPr lang="en-US" sz="3100" kern="1200"/>
        </a:p>
      </dsp:txBody>
      <dsp:txXfrm>
        <a:off x="131630" y="142886"/>
        <a:ext cx="4994540" cy="2433187"/>
      </dsp:txXfrm>
    </dsp:sp>
    <dsp:sp modelId="{F870CA06-97E9-46BF-97CC-973F242F85F6}">
      <dsp:nvSpPr>
        <dsp:cNvPr id="0" name=""/>
        <dsp:cNvSpPr/>
      </dsp:nvSpPr>
      <dsp:spPr>
        <a:xfrm>
          <a:off x="0" y="2796984"/>
          <a:ext cx="5257800" cy="2696447"/>
        </a:xfrm>
        <a:prstGeom prst="roundRect">
          <a:avLst/>
        </a:prstGeom>
        <a:solidFill>
          <a:schemeClr val="accent3">
            <a:hueOff val="757279"/>
            <a:satOff val="9903"/>
            <a:lumOff val="-1215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ru-RU" sz="3100" kern="1200"/>
            <a:t>Неосознаваемая составляющая может быть измерена и служить «отпечатком пальца» автора</a:t>
          </a:r>
          <a:endParaRPr lang="en-US" sz="3100" kern="1200"/>
        </a:p>
      </dsp:txBody>
      <dsp:txXfrm>
        <a:off x="131630" y="2928614"/>
        <a:ext cx="4994540" cy="243318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C5A434-D278-4DFF-A6BE-41164FAA4672}">
      <dsp:nvSpPr>
        <dsp:cNvPr id="0" name=""/>
        <dsp:cNvSpPr/>
      </dsp:nvSpPr>
      <dsp:spPr>
        <a:xfrm>
          <a:off x="973190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5C1BAF-8A37-41F0-A658-A88C88AA668C}">
      <dsp:nvSpPr>
        <dsp:cNvPr id="0" name=""/>
        <dsp:cNvSpPr/>
      </dsp:nvSpPr>
      <dsp:spPr>
        <a:xfrm>
          <a:off x="1242597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B33BC2-93A3-4B03-8347-F816253AC517}">
      <dsp:nvSpPr>
        <dsp:cNvPr id="0" name=""/>
        <dsp:cNvSpPr/>
      </dsp:nvSpPr>
      <dsp:spPr>
        <a:xfrm>
          <a:off x="569079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1100" b="0" i="0" kern="1200"/>
            <a:t>Понятие </a:t>
          </a:r>
          <a:r>
            <a:rPr lang="en-US" sz="1100" b="0" i="0" kern="1200"/>
            <a:t>D</a:t>
          </a:r>
          <a:r>
            <a:rPr lang="ru-RU" sz="1100" b="0" i="0" kern="1200"/>
            <a:t>igital </a:t>
          </a:r>
          <a:r>
            <a:rPr lang="en-US" sz="1100" b="0" i="0" kern="1200"/>
            <a:t>H</a:t>
          </a:r>
          <a:r>
            <a:rPr lang="ru-RU" sz="1100" b="0" i="0" kern="1200"/>
            <a:t>umanities. </a:t>
          </a:r>
          <a:endParaRPr lang="en-US" sz="1100" kern="1200"/>
        </a:p>
      </dsp:txBody>
      <dsp:txXfrm>
        <a:off x="569079" y="2644614"/>
        <a:ext cx="2072362" cy="720000"/>
      </dsp:txXfrm>
    </dsp:sp>
    <dsp:sp modelId="{ECD20B24-6D94-4D48-84C5-57FC6A6C66E1}">
      <dsp:nvSpPr>
        <dsp:cNvPr id="0" name=""/>
        <dsp:cNvSpPr/>
      </dsp:nvSpPr>
      <dsp:spPr>
        <a:xfrm>
          <a:off x="3408216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62441F-363C-41BD-A10E-1D4D8E8D32D7}">
      <dsp:nvSpPr>
        <dsp:cNvPr id="0" name=""/>
        <dsp:cNvSpPr/>
      </dsp:nvSpPr>
      <dsp:spPr>
        <a:xfrm>
          <a:off x="3677623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D2F216-1287-4EDE-A8CB-F020C7B1E371}">
      <dsp:nvSpPr>
        <dsp:cNvPr id="0" name=""/>
        <dsp:cNvSpPr/>
      </dsp:nvSpPr>
      <dsp:spPr>
        <a:xfrm>
          <a:off x="3004105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1100" b="0" i="0" kern="1200"/>
            <a:t>Сферы применения анализа и визуализации гуманитарных и социальных науках. </a:t>
          </a:r>
          <a:endParaRPr lang="en-US" sz="1100" kern="1200"/>
        </a:p>
      </dsp:txBody>
      <dsp:txXfrm>
        <a:off x="3004105" y="2644614"/>
        <a:ext cx="2072362" cy="720000"/>
      </dsp:txXfrm>
    </dsp:sp>
    <dsp:sp modelId="{A5AE812C-0939-4F2C-A9C5-B1167D917D2B}">
      <dsp:nvSpPr>
        <dsp:cNvPr id="0" name=""/>
        <dsp:cNvSpPr/>
      </dsp:nvSpPr>
      <dsp:spPr>
        <a:xfrm>
          <a:off x="5843242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4FBF9E-E6F7-48ED-961F-DCAB631F08B6}">
      <dsp:nvSpPr>
        <dsp:cNvPr id="0" name=""/>
        <dsp:cNvSpPr/>
      </dsp:nvSpPr>
      <dsp:spPr>
        <a:xfrm>
          <a:off x="6112649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A49E3D-DB82-485D-9A13-F883E9F4E939}">
      <dsp:nvSpPr>
        <dsp:cNvPr id="0" name=""/>
        <dsp:cNvSpPr/>
      </dsp:nvSpPr>
      <dsp:spPr>
        <a:xfrm>
          <a:off x="5439131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1100" b="0" i="0" kern="1200"/>
            <a:t>Понятие данных. </a:t>
          </a:r>
          <a:endParaRPr lang="en-US" sz="1100" kern="1200"/>
        </a:p>
      </dsp:txBody>
      <dsp:txXfrm>
        <a:off x="5439131" y="2644614"/>
        <a:ext cx="2072362" cy="720000"/>
      </dsp:txXfrm>
    </dsp:sp>
    <dsp:sp modelId="{EFD09571-6B70-42EA-A925-0AA049173E6D}">
      <dsp:nvSpPr>
        <dsp:cNvPr id="0" name=""/>
        <dsp:cNvSpPr/>
      </dsp:nvSpPr>
      <dsp:spPr>
        <a:xfrm>
          <a:off x="8278268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B9126F-2903-456B-9BCB-02B0677571C8}">
      <dsp:nvSpPr>
        <dsp:cNvPr id="0" name=""/>
        <dsp:cNvSpPr/>
      </dsp:nvSpPr>
      <dsp:spPr>
        <a:xfrm>
          <a:off x="8547675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046388-901A-4C96-89E1-6831F7C048DD}">
      <dsp:nvSpPr>
        <dsp:cNvPr id="0" name=""/>
        <dsp:cNvSpPr/>
      </dsp:nvSpPr>
      <dsp:spPr>
        <a:xfrm>
          <a:off x="7874157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1100" b="0" i="0" kern="1200"/>
            <a:t>Основные способы представления данных.</a:t>
          </a:r>
          <a:endParaRPr lang="en-US" sz="1100" kern="1200"/>
        </a:p>
      </dsp:txBody>
      <dsp:txXfrm>
        <a:off x="7874157" y="2644614"/>
        <a:ext cx="2072362" cy="72000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C5A434-D278-4DFF-A6BE-41164FAA4672}">
      <dsp:nvSpPr>
        <dsp:cNvPr id="0" name=""/>
        <dsp:cNvSpPr/>
      </dsp:nvSpPr>
      <dsp:spPr>
        <a:xfrm>
          <a:off x="973190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5C1BAF-8A37-41F0-A658-A88C88AA668C}">
      <dsp:nvSpPr>
        <dsp:cNvPr id="0" name=""/>
        <dsp:cNvSpPr/>
      </dsp:nvSpPr>
      <dsp:spPr>
        <a:xfrm>
          <a:off x="1242597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B33BC2-93A3-4B03-8347-F816253AC517}">
      <dsp:nvSpPr>
        <dsp:cNvPr id="0" name=""/>
        <dsp:cNvSpPr/>
      </dsp:nvSpPr>
      <dsp:spPr>
        <a:xfrm>
          <a:off x="569079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1100" b="0" i="0" kern="1200"/>
            <a:t>Понятие </a:t>
          </a:r>
          <a:r>
            <a:rPr lang="en-US" sz="1100" b="0" i="0" kern="1200"/>
            <a:t>D</a:t>
          </a:r>
          <a:r>
            <a:rPr lang="ru-RU" sz="1100" b="0" i="0" kern="1200"/>
            <a:t>igital </a:t>
          </a:r>
          <a:r>
            <a:rPr lang="en-US" sz="1100" b="0" i="0" kern="1200"/>
            <a:t>H</a:t>
          </a:r>
          <a:r>
            <a:rPr lang="ru-RU" sz="1100" b="0" i="0" kern="1200"/>
            <a:t>umanities. </a:t>
          </a:r>
          <a:endParaRPr lang="en-US" sz="1100" kern="1200"/>
        </a:p>
      </dsp:txBody>
      <dsp:txXfrm>
        <a:off x="569079" y="2644614"/>
        <a:ext cx="2072362" cy="720000"/>
      </dsp:txXfrm>
    </dsp:sp>
    <dsp:sp modelId="{ECD20B24-6D94-4D48-84C5-57FC6A6C66E1}">
      <dsp:nvSpPr>
        <dsp:cNvPr id="0" name=""/>
        <dsp:cNvSpPr/>
      </dsp:nvSpPr>
      <dsp:spPr>
        <a:xfrm>
          <a:off x="3408216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62441F-363C-41BD-A10E-1D4D8E8D32D7}">
      <dsp:nvSpPr>
        <dsp:cNvPr id="0" name=""/>
        <dsp:cNvSpPr/>
      </dsp:nvSpPr>
      <dsp:spPr>
        <a:xfrm>
          <a:off x="3677623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D2F216-1287-4EDE-A8CB-F020C7B1E371}">
      <dsp:nvSpPr>
        <dsp:cNvPr id="0" name=""/>
        <dsp:cNvSpPr/>
      </dsp:nvSpPr>
      <dsp:spPr>
        <a:xfrm>
          <a:off x="3004105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1100" b="0" i="0" kern="1200"/>
            <a:t>Сферы применения анализа и визуализации гуманитарных и социальных науках. </a:t>
          </a:r>
          <a:endParaRPr lang="en-US" sz="1100" kern="1200"/>
        </a:p>
      </dsp:txBody>
      <dsp:txXfrm>
        <a:off x="3004105" y="2644614"/>
        <a:ext cx="2072362" cy="720000"/>
      </dsp:txXfrm>
    </dsp:sp>
    <dsp:sp modelId="{A5AE812C-0939-4F2C-A9C5-B1167D917D2B}">
      <dsp:nvSpPr>
        <dsp:cNvPr id="0" name=""/>
        <dsp:cNvSpPr/>
      </dsp:nvSpPr>
      <dsp:spPr>
        <a:xfrm>
          <a:off x="5843242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4FBF9E-E6F7-48ED-961F-DCAB631F08B6}">
      <dsp:nvSpPr>
        <dsp:cNvPr id="0" name=""/>
        <dsp:cNvSpPr/>
      </dsp:nvSpPr>
      <dsp:spPr>
        <a:xfrm>
          <a:off x="6112649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A49E3D-DB82-485D-9A13-F883E9F4E939}">
      <dsp:nvSpPr>
        <dsp:cNvPr id="0" name=""/>
        <dsp:cNvSpPr/>
      </dsp:nvSpPr>
      <dsp:spPr>
        <a:xfrm>
          <a:off x="5439131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1100" b="0" i="0" kern="1200"/>
            <a:t>Понятие данных. </a:t>
          </a:r>
          <a:endParaRPr lang="en-US" sz="1100" kern="1200"/>
        </a:p>
      </dsp:txBody>
      <dsp:txXfrm>
        <a:off x="5439131" y="2644614"/>
        <a:ext cx="2072362" cy="720000"/>
      </dsp:txXfrm>
    </dsp:sp>
    <dsp:sp modelId="{EFD09571-6B70-42EA-A925-0AA049173E6D}">
      <dsp:nvSpPr>
        <dsp:cNvPr id="0" name=""/>
        <dsp:cNvSpPr/>
      </dsp:nvSpPr>
      <dsp:spPr>
        <a:xfrm>
          <a:off x="8278268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B9126F-2903-456B-9BCB-02B0677571C8}">
      <dsp:nvSpPr>
        <dsp:cNvPr id="0" name=""/>
        <dsp:cNvSpPr/>
      </dsp:nvSpPr>
      <dsp:spPr>
        <a:xfrm>
          <a:off x="8547675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046388-901A-4C96-89E1-6831F7C048DD}">
      <dsp:nvSpPr>
        <dsp:cNvPr id="0" name=""/>
        <dsp:cNvSpPr/>
      </dsp:nvSpPr>
      <dsp:spPr>
        <a:xfrm>
          <a:off x="7874157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1100" b="0" i="0" kern="1200"/>
            <a:t>Основные способы представления данных.</a:t>
          </a:r>
          <a:endParaRPr lang="en-US" sz="1100" kern="1200"/>
        </a:p>
      </dsp:txBody>
      <dsp:txXfrm>
        <a:off x="7874157" y="2644614"/>
        <a:ext cx="2072362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4C5A434-D278-4DFF-A6BE-41164FAA4672}">
      <dsp:nvSpPr>
        <dsp:cNvPr id="0" name=""/>
        <dsp:cNvSpPr/>
      </dsp:nvSpPr>
      <dsp:spPr>
        <a:xfrm>
          <a:off x="973190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45C1BAF-8A37-41F0-A658-A88C88AA668C}">
      <dsp:nvSpPr>
        <dsp:cNvPr id="0" name=""/>
        <dsp:cNvSpPr/>
      </dsp:nvSpPr>
      <dsp:spPr>
        <a:xfrm>
          <a:off x="1242597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B33BC2-93A3-4B03-8347-F816253AC517}">
      <dsp:nvSpPr>
        <dsp:cNvPr id="0" name=""/>
        <dsp:cNvSpPr/>
      </dsp:nvSpPr>
      <dsp:spPr>
        <a:xfrm>
          <a:off x="569079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1100" b="0" i="0" kern="1200"/>
            <a:t>Понятие </a:t>
          </a:r>
          <a:r>
            <a:rPr lang="en-US" sz="1100" b="0" i="0" kern="1200"/>
            <a:t>D</a:t>
          </a:r>
          <a:r>
            <a:rPr lang="ru-RU" sz="1100" b="0" i="0" kern="1200"/>
            <a:t>igital </a:t>
          </a:r>
          <a:r>
            <a:rPr lang="en-US" sz="1100" b="0" i="0" kern="1200"/>
            <a:t>H</a:t>
          </a:r>
          <a:r>
            <a:rPr lang="ru-RU" sz="1100" b="0" i="0" kern="1200"/>
            <a:t>umanities. </a:t>
          </a:r>
          <a:endParaRPr lang="en-US" sz="1100" kern="1200"/>
        </a:p>
      </dsp:txBody>
      <dsp:txXfrm>
        <a:off x="569079" y="2644614"/>
        <a:ext cx="2072362" cy="720000"/>
      </dsp:txXfrm>
    </dsp:sp>
    <dsp:sp modelId="{ECD20B24-6D94-4D48-84C5-57FC6A6C66E1}">
      <dsp:nvSpPr>
        <dsp:cNvPr id="0" name=""/>
        <dsp:cNvSpPr/>
      </dsp:nvSpPr>
      <dsp:spPr>
        <a:xfrm>
          <a:off x="3408216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B62441F-363C-41BD-A10E-1D4D8E8D32D7}">
      <dsp:nvSpPr>
        <dsp:cNvPr id="0" name=""/>
        <dsp:cNvSpPr/>
      </dsp:nvSpPr>
      <dsp:spPr>
        <a:xfrm>
          <a:off x="3677623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FD2F216-1287-4EDE-A8CB-F020C7B1E371}">
      <dsp:nvSpPr>
        <dsp:cNvPr id="0" name=""/>
        <dsp:cNvSpPr/>
      </dsp:nvSpPr>
      <dsp:spPr>
        <a:xfrm>
          <a:off x="3004105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1100" b="0" i="0" kern="1200"/>
            <a:t>Сферы применения анализа и визуализации гуманитарных и социальных науках. </a:t>
          </a:r>
          <a:endParaRPr lang="en-US" sz="1100" kern="1200"/>
        </a:p>
      </dsp:txBody>
      <dsp:txXfrm>
        <a:off x="3004105" y="2644614"/>
        <a:ext cx="2072362" cy="720000"/>
      </dsp:txXfrm>
    </dsp:sp>
    <dsp:sp modelId="{A5AE812C-0939-4F2C-A9C5-B1167D917D2B}">
      <dsp:nvSpPr>
        <dsp:cNvPr id="0" name=""/>
        <dsp:cNvSpPr/>
      </dsp:nvSpPr>
      <dsp:spPr>
        <a:xfrm>
          <a:off x="5843242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4FBF9E-E6F7-48ED-961F-DCAB631F08B6}">
      <dsp:nvSpPr>
        <dsp:cNvPr id="0" name=""/>
        <dsp:cNvSpPr/>
      </dsp:nvSpPr>
      <dsp:spPr>
        <a:xfrm>
          <a:off x="6112649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A49E3D-DB82-485D-9A13-F883E9F4E939}">
      <dsp:nvSpPr>
        <dsp:cNvPr id="0" name=""/>
        <dsp:cNvSpPr/>
      </dsp:nvSpPr>
      <dsp:spPr>
        <a:xfrm>
          <a:off x="5439131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1100" b="0" i="0" kern="1200"/>
            <a:t>Понятие данных. </a:t>
          </a:r>
          <a:endParaRPr lang="en-US" sz="1100" kern="1200"/>
        </a:p>
      </dsp:txBody>
      <dsp:txXfrm>
        <a:off x="5439131" y="2644614"/>
        <a:ext cx="2072362" cy="720000"/>
      </dsp:txXfrm>
    </dsp:sp>
    <dsp:sp modelId="{EFD09571-6B70-42EA-A925-0AA049173E6D}">
      <dsp:nvSpPr>
        <dsp:cNvPr id="0" name=""/>
        <dsp:cNvSpPr/>
      </dsp:nvSpPr>
      <dsp:spPr>
        <a:xfrm>
          <a:off x="8278268" y="986724"/>
          <a:ext cx="1264141" cy="1264141"/>
        </a:xfrm>
        <a:prstGeom prst="round2DiagRect">
          <a:avLst>
            <a:gd name="adj1" fmla="val 29727"/>
            <a:gd name="adj2" fmla="val 0"/>
          </a:avLst>
        </a:prstGeom>
        <a:solidFill>
          <a:schemeClr val="tx1">
            <a:lumMod val="50000"/>
            <a:lumOff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8B9126F-2903-456B-9BCB-02B0677571C8}">
      <dsp:nvSpPr>
        <dsp:cNvPr id="0" name=""/>
        <dsp:cNvSpPr/>
      </dsp:nvSpPr>
      <dsp:spPr>
        <a:xfrm>
          <a:off x="8547675" y="1256131"/>
          <a:ext cx="725326" cy="725326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1046388-901A-4C96-89E1-6831F7C048DD}">
      <dsp:nvSpPr>
        <dsp:cNvPr id="0" name=""/>
        <dsp:cNvSpPr/>
      </dsp:nvSpPr>
      <dsp:spPr>
        <a:xfrm>
          <a:off x="7874157" y="2644614"/>
          <a:ext cx="207236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488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ru-RU" sz="1100" b="0" i="0" kern="1200"/>
            <a:t>Основные способы представления данных.</a:t>
          </a:r>
          <a:endParaRPr lang="en-US" sz="1100" kern="1200"/>
        </a:p>
      </dsp:txBody>
      <dsp:txXfrm>
        <a:off x="7874157" y="2644614"/>
        <a:ext cx="2072362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18/5/layout/IconLeafLabelList">
  <dgm:title val="Icon Leaf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round2DiagRect" r:blip="">
            <dgm:adjLst/>
            <dgm:extLst>
              <a:ext uri="{B698B0E9-8C71-41B9-8309-B3DCBF30829C}">
                <dgm1612:spPr xmlns:dgm1612="http://schemas.microsoft.com/office/drawing/2016/12/diagram">
                  <a:prstGeom prst="round2DiagRect">
                    <a:avLst>
                      <a:gd name="adj1" fmla="val 29727"/>
                      <a:gd name="adj2" fmla="val 0"/>
                    </a:avLst>
                  </a:prstGeom>
                </dgm1612:spPr>
              </a:ext>
            </dgm:ext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>
            <a:extLst>
              <a:ext uri="{FF2B5EF4-FFF2-40B4-BE49-F238E27FC236}">
                <a16:creationId xmlns:a16="http://schemas.microsoft.com/office/drawing/2014/main" id="{83AA4167-3472-49F3-B759-F491931637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E900876F-1969-4906-BD64-05F115A77ED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BDF74D-EB66-471C-8C56-449143D035F5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802E3045-2E26-4324-B973-BB31C99C6C8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67BD6B31-D2B5-48B7-9638-EFF8A17F21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663180-2432-4FA2-9AFF-E2AFB85358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3528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283F77-77F0-47EA-A01F-FF55F2D19AE3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EF8A93-CCD9-4FFC-98B7-34BC7CA01E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623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linghub.ru/ru-rstreebank/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F8A93-CCD9-4FFC-98B7-34BC7CA01EC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23845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5a3f42248a_1_7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g5a3f42248a_1_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5a3f42248a_1_84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5a3f42248a_1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a3f42248a_1_8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5a3f42248a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5a3f42248a_1_96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6" name="Google Shape;166;g5a3f42248a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5a3f42248a_1_10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5a3f42248a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5a3f42248a_1_108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g5a3f42248a_1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5a3f42248a_1_113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5a3f42248a_1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75 % </a:t>
            </a:r>
            <a:r>
              <a:rPr lang="ru-RU" dirty="0"/>
              <a:t>выборки ниже этого значения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F8A93-CCD9-4FFC-98B7-34BC7CA01EC6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99837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b="0" i="0" u="none" strike="noStrike" dirty="0">
                <a:solidFill>
                  <a:srgbClr val="000000"/>
                </a:solidFill>
                <a:effectLst/>
                <a:latin typeface="FuturaPTWebDemi"/>
                <a:hlinkClick r:id="rId3"/>
              </a:rPr>
              <a:t>Банк риторических структур</a:t>
            </a:r>
            <a:endParaRPr lang="ru-RU" b="0" i="0" dirty="0">
              <a:solidFill>
                <a:srgbClr val="000000"/>
              </a:solidFill>
              <a:effectLst/>
              <a:latin typeface="FuturaPTWebDemi"/>
            </a:endParaRPr>
          </a:p>
          <a:p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F8A93-CCD9-4FFC-98B7-34BC7CA01EC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1311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i="0" dirty="0">
                <a:solidFill>
                  <a:srgbClr val="000000"/>
                </a:solidFill>
                <a:effectLst/>
                <a:latin typeface="Montserrat"/>
              </a:rPr>
              <a:t>Места и группы забытых жертв национал-социализма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F8A93-CCD9-4FFC-98B7-34BC7CA01EC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0428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идея ускорения истории употребление названия годов. когда чаще пишут про 1950. начинают писать до него и потом начинают писать все меньше и меньше</a:t>
            </a:r>
          </a:p>
          <a:p>
            <a:r>
              <a:rPr lang="ru-RU" dirty="0"/>
              <a:t>как часто и как долго упоминались изобретения. как быстро достигают пика (через 100 лет) для более поздних максимально говорим раньше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F8A93-CCD9-4FFC-98B7-34BC7CA01EC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2791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гражданская война в </a:t>
            </a:r>
            <a:r>
              <a:rPr lang="ru-RU" dirty="0" err="1"/>
              <a:t>сша</a:t>
            </a:r>
            <a:endParaRPr lang="en-US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EF8A93-CCD9-4FFC-98B7-34BC7CA01EC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4400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a3f42248a_1_4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g5a3f42248a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5a3f42248a_1_59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5a3f42248a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a3f42248a_1_65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g5a3f42248a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a3f42248a_1_72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g5a3f42248a_1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A4F42-93CF-439D-B3CD-10C7FBBC59DD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814E3-E5A4-4A7B-A75B-3BA4F05D1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76909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A4F42-93CF-439D-B3CD-10C7FBBC59DD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814E3-E5A4-4A7B-A75B-3BA4F05D1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358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A4F42-93CF-439D-B3CD-10C7FBBC59DD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814E3-E5A4-4A7B-A75B-3BA4F05D1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792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, пункты и фото">
  <p:cSld name="Заголовок, пункты и фото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6"/>
          <p:cNvSpPr>
            <a:spLocks noGrp="1"/>
          </p:cNvSpPr>
          <p:nvPr>
            <p:ph type="pic" idx="2"/>
          </p:nvPr>
        </p:nvSpPr>
        <p:spPr>
          <a:xfrm>
            <a:off x="6298408" y="1821656"/>
            <a:ext cx="5000625" cy="4420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8925" tIns="29450" rIns="58925" bIns="29450" anchor="t" anchorCtr="0"/>
          <a:lstStyle>
            <a:lvl1pPr marR="0" lvl="0" algn="l" rtl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marR="0" lvl="1" algn="l" rtl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marR="0" lvl="2" algn="l" rtl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marR="0" lvl="3" algn="l" rtl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marR="0" lvl="4" algn="l" rtl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marR="0" lvl="5" algn="l" rtl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marR="0" lvl="6" algn="l" rtl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marR="0" lvl="7" algn="l" rtl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marR="0" lvl="8" algn="l" rtl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 Light"/>
              <a:buChar char="•"/>
              <a:defRPr sz="3200" b="0" i="0" u="none" strike="noStrike" cap="non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endParaRPr/>
          </a:p>
        </p:txBody>
      </p:sp>
      <p:sp>
        <p:nvSpPr>
          <p:cNvPr id="63" name="Google Shape;63;p16"/>
          <p:cNvSpPr txBox="1">
            <a:spLocks noGrp="1"/>
          </p:cNvSpPr>
          <p:nvPr>
            <p:ph type="title"/>
          </p:nvPr>
        </p:nvSpPr>
        <p:spPr>
          <a:xfrm>
            <a:off x="892970" y="285752"/>
            <a:ext cx="10406063" cy="149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4" name="Google Shape;64;p16"/>
          <p:cNvSpPr txBox="1">
            <a:spLocks noGrp="1"/>
          </p:cNvSpPr>
          <p:nvPr>
            <p:ph type="body" idx="1"/>
          </p:nvPr>
        </p:nvSpPr>
        <p:spPr>
          <a:xfrm>
            <a:off x="892970" y="1821656"/>
            <a:ext cx="5000625" cy="4420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/>
          <a:lstStyle>
            <a:lvl1pPr marL="609585" lvl="0" indent="-423323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 Light"/>
              <a:buChar char="●"/>
              <a:defRPr sz="2400"/>
            </a:lvl1pPr>
            <a:lvl2pPr marL="1219170" lvl="1" indent="-423323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 Light"/>
              <a:buChar char="○"/>
              <a:defRPr sz="2400"/>
            </a:lvl2pPr>
            <a:lvl3pPr marL="1828754" lvl="2" indent="-423323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 Light"/>
              <a:buChar char="■"/>
              <a:defRPr sz="2400"/>
            </a:lvl3pPr>
            <a:lvl4pPr marL="2438339" lvl="3" indent="-423323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 Light"/>
              <a:buChar char="●"/>
              <a:defRPr sz="2400"/>
            </a:lvl4pPr>
            <a:lvl5pPr marL="3047924" lvl="4" indent="-423323" algn="l">
              <a:lnSpc>
                <a:spcPct val="100000"/>
              </a:lnSpc>
              <a:spcBef>
                <a:spcPts val="32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 Light"/>
              <a:buChar char="○"/>
              <a:defRPr sz="2400"/>
            </a:lvl5pPr>
            <a:lvl6pPr marL="3657509" lvl="5" indent="-38099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FFFFFF"/>
              </a:buClr>
              <a:buSzPts val="900"/>
              <a:buChar char="■"/>
              <a:defRPr sz="1200"/>
            </a:lvl6pPr>
            <a:lvl7pPr marL="4267093" lvl="6" indent="-38099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FFFFFF"/>
              </a:buClr>
              <a:buSzPts val="900"/>
              <a:buChar char="●"/>
              <a:defRPr sz="1200"/>
            </a:lvl7pPr>
            <a:lvl8pPr marL="4876678" lvl="7" indent="-38099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FFFFFF"/>
              </a:buClr>
              <a:buSzPts val="900"/>
              <a:buChar char="○"/>
              <a:defRPr sz="1200"/>
            </a:lvl8pPr>
            <a:lvl9pPr marL="5486263" lvl="8" indent="-38099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FFFFFF"/>
              </a:buClr>
              <a:buSzPts val="900"/>
              <a:buChar char="■"/>
              <a:defRPr sz="1200"/>
            </a:lvl9pPr>
          </a:lstStyle>
          <a:p>
            <a:endParaRPr/>
          </a:p>
        </p:txBody>
      </p:sp>
      <p:sp>
        <p:nvSpPr>
          <p:cNvPr id="65" name="Google Shape;65;p16"/>
          <p:cNvSpPr txBox="1">
            <a:spLocks noGrp="1"/>
          </p:cNvSpPr>
          <p:nvPr>
            <p:ph type="sldNum" idx="12"/>
          </p:nvPr>
        </p:nvSpPr>
        <p:spPr>
          <a:xfrm>
            <a:off x="5917311" y="6500812"/>
            <a:ext cx="345472" cy="267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  <a:defRPr sz="16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  <a:defRPr sz="16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  <a:defRPr sz="16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  <a:defRPr sz="16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  <a:defRPr sz="16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  <a:defRPr sz="16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  <a:defRPr sz="16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  <a:defRPr sz="16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  <a:defRPr sz="1600"/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 sz="1200"/>
          </a:p>
        </p:txBody>
      </p:sp>
    </p:spTree>
    <p:extLst>
      <p:ext uri="{BB962C8B-B14F-4D97-AF65-F5344CB8AC3E}">
        <p14:creationId xmlns:p14="http://schemas.microsoft.com/office/powerpoint/2010/main" val="297485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пункты">
  <p:cSld name="Заголовок и пункты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>
            <a:spLocks noGrp="1"/>
          </p:cNvSpPr>
          <p:nvPr>
            <p:ph type="title"/>
          </p:nvPr>
        </p:nvSpPr>
        <p:spPr>
          <a:xfrm>
            <a:off x="892970" y="285752"/>
            <a:ext cx="10406063" cy="1491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body" idx="1"/>
          </p:nvPr>
        </p:nvSpPr>
        <p:spPr>
          <a:xfrm>
            <a:off x="892970" y="1821656"/>
            <a:ext cx="10406063" cy="44201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ctr" anchorCtr="0"/>
          <a:lstStyle>
            <a:lvl1pPr marL="609585" lvl="0" indent="-38099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FFFFFF"/>
              </a:buClr>
              <a:buSzPts val="900"/>
              <a:buChar char="●"/>
              <a:defRPr sz="1200"/>
            </a:lvl1pPr>
            <a:lvl2pPr marL="1219170" lvl="1" indent="-38099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FFFFFF"/>
              </a:buClr>
              <a:buSzPts val="900"/>
              <a:buChar char="○"/>
              <a:defRPr sz="1200"/>
            </a:lvl2pPr>
            <a:lvl3pPr marL="1828754" lvl="2" indent="-38099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FFFFFF"/>
              </a:buClr>
              <a:buSzPts val="900"/>
              <a:buChar char="■"/>
              <a:defRPr sz="1200"/>
            </a:lvl3pPr>
            <a:lvl4pPr marL="2438339" lvl="3" indent="-38099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FFFFFF"/>
              </a:buClr>
              <a:buSzPts val="900"/>
              <a:buChar char="●"/>
              <a:defRPr sz="1200"/>
            </a:lvl4pPr>
            <a:lvl5pPr marL="3047924" lvl="4" indent="-38099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FFFFFF"/>
              </a:buClr>
              <a:buSzPts val="900"/>
              <a:buChar char="○"/>
              <a:defRPr sz="1200"/>
            </a:lvl5pPr>
            <a:lvl6pPr marL="3657509" lvl="5" indent="-38099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FFFFFF"/>
              </a:buClr>
              <a:buSzPts val="900"/>
              <a:buChar char="■"/>
              <a:defRPr sz="1200"/>
            </a:lvl6pPr>
            <a:lvl7pPr marL="4267093" lvl="6" indent="-38099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FFFFFF"/>
              </a:buClr>
              <a:buSzPts val="900"/>
              <a:buChar char="●"/>
              <a:defRPr sz="1200"/>
            </a:lvl7pPr>
            <a:lvl8pPr marL="4876678" lvl="7" indent="-38099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FFFFFF"/>
              </a:buClr>
              <a:buSzPts val="900"/>
              <a:buChar char="○"/>
              <a:defRPr sz="1200"/>
            </a:lvl8pPr>
            <a:lvl9pPr marL="5486263" lvl="8" indent="-380990" algn="l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>
                <a:srgbClr val="FFFFFF"/>
              </a:buClr>
              <a:buSzPts val="900"/>
              <a:buChar char="■"/>
              <a:defRPr sz="1200"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ldNum" idx="12"/>
          </p:nvPr>
        </p:nvSpPr>
        <p:spPr>
          <a:xfrm>
            <a:off x="5917311" y="6500812"/>
            <a:ext cx="345472" cy="267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  <a:defRPr sz="16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  <a:defRPr sz="16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  <a:defRPr sz="16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  <a:defRPr sz="16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  <a:defRPr sz="16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  <a:defRPr sz="16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  <a:defRPr sz="16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  <a:defRPr sz="16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  <a:defRPr sz="1600"/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 sz="1200"/>
          </a:p>
        </p:txBody>
      </p:sp>
    </p:spTree>
    <p:extLst>
      <p:ext uri="{BB962C8B-B14F-4D97-AF65-F5344CB8AC3E}">
        <p14:creationId xmlns:p14="http://schemas.microsoft.com/office/powerpoint/2010/main" val="31334332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">
  <p:cSld name="Пустой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7"/>
          <p:cNvSpPr txBox="1">
            <a:spLocks noGrp="1"/>
          </p:cNvSpPr>
          <p:nvPr>
            <p:ph type="sldNum" idx="12"/>
          </p:nvPr>
        </p:nvSpPr>
        <p:spPr>
          <a:xfrm>
            <a:off x="5917311" y="6500812"/>
            <a:ext cx="345472" cy="267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  <a:defRPr sz="1600"/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  <a:defRPr sz="1600"/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  <a:defRPr sz="1600"/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  <a:defRPr sz="1600"/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  <a:defRPr sz="1600"/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  <a:defRPr sz="1600"/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  <a:defRPr sz="1600"/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  <a:defRPr sz="1600"/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 Light"/>
              <a:buNone/>
              <a:defRPr sz="1600"/>
            </a:lvl9pPr>
          </a:lstStyle>
          <a:p>
            <a:fld id="{00000000-1234-1234-1234-123412341234}" type="slidenum">
              <a:rPr lang="ru" smtClean="0"/>
              <a:pPr/>
              <a:t>‹#›</a:t>
            </a:fld>
            <a:endParaRPr lang="ru" sz="1200"/>
          </a:p>
        </p:txBody>
      </p:sp>
    </p:spTree>
    <p:extLst>
      <p:ext uri="{BB962C8B-B14F-4D97-AF65-F5344CB8AC3E}">
        <p14:creationId xmlns:p14="http://schemas.microsoft.com/office/powerpoint/2010/main" val="3405160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A4F42-93CF-439D-B3CD-10C7FBBC59DD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814E3-E5A4-4A7B-A75B-3BA4F05D1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745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A4F42-93CF-439D-B3CD-10C7FBBC59DD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814E3-E5A4-4A7B-A75B-3BA4F05D1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7277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A4F42-93CF-439D-B3CD-10C7FBBC59DD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814E3-E5A4-4A7B-A75B-3BA4F05D1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475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A4F42-93CF-439D-B3CD-10C7FBBC59DD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814E3-E5A4-4A7B-A75B-3BA4F05D1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420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A4F42-93CF-439D-B3CD-10C7FBBC59DD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814E3-E5A4-4A7B-A75B-3BA4F05D1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3442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A4F42-93CF-439D-B3CD-10C7FBBC59DD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814E3-E5A4-4A7B-A75B-3BA4F05D1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5160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A4F42-93CF-439D-B3CD-10C7FBBC59DD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814E3-E5A4-4A7B-A75B-3BA4F05D1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704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9A4F42-93CF-439D-B3CD-10C7FBBC59DD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6814E3-E5A4-4A7B-A75B-3BA4F05D1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0679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9A4F42-93CF-439D-B3CD-10C7FBBC59DD}" type="datetimeFigureOut">
              <a:rPr lang="en-US" smtClean="0"/>
              <a:t>9/1/2021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6814E3-E5A4-4A7B-A75B-3BA4F05D1A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96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  <p:sldLayoutId id="2147483669" r:id="rId5"/>
    <p:sldLayoutId id="2147483670" r:id="rId6"/>
    <p:sldLayoutId id="2147483671" r:id="rId7"/>
    <p:sldLayoutId id="2147483672" r:id="rId8"/>
    <p:sldLayoutId id="2147483673" r:id="rId9"/>
    <p:sldLayoutId id="2147483674" r:id="rId10"/>
    <p:sldLayoutId id="2147483675" r:id="rId11"/>
    <p:sldLayoutId id="2147483676" r:id="rId12"/>
    <p:sldLayoutId id="2147483677" r:id="rId13"/>
    <p:sldLayoutId id="2147483678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hum.hse.ru/digital/news/374746005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project2579144.tilda.ws/giznenochek" TargetMode="External"/><Relationship Id="rId3" Type="http://schemas.openxmlformats.org/officeDocument/2006/relationships/image" Target="../media/image14.png"/><Relationship Id="rId7" Type="http://schemas.openxmlformats.org/officeDocument/2006/relationships/image" Target="../media/image16.png"/><Relationship Id="rId2" Type="http://schemas.openxmlformats.org/officeDocument/2006/relationships/hyperlink" Target="http://smells-like-digital-humanities.tilda.ws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too-fool-for-school.tilda.ws/page11720201.html" TargetMode="External"/><Relationship Id="rId11" Type="http://schemas.openxmlformats.org/officeDocument/2006/relationships/image" Target="../media/image18.png"/><Relationship Id="rId5" Type="http://schemas.openxmlformats.org/officeDocument/2006/relationships/image" Target="../media/image15.png"/><Relationship Id="rId10" Type="http://schemas.openxmlformats.org/officeDocument/2006/relationships/hyperlink" Target="http://project2572238.tilda.ws/" TargetMode="External"/><Relationship Id="rId4" Type="http://schemas.openxmlformats.org/officeDocument/2006/relationships/hyperlink" Target="https://samonina.gitbook.io/kogan/" TargetMode="External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stonybrook.edu/~songfeng/papers/emnlp2013_success.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vk.com/@sysblok-potroshim-pisma-dzheka-potroshitelya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vk.com/@sysblok-nichego-svyatogo-matematiki-otdelili-makkartni-ot-lennona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post/406297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7.png"/><Relationship Id="rId4" Type="http://schemas.openxmlformats.org/officeDocument/2006/relationships/hyperlink" Target="https://habr.com/ru/post/274533/" TargetMode="Externa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towardsdatascience.com/social-network-analysis-of-related-hashtags-on-instagram-using-instacrawlr-46c397cb3db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sv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thinkdataworks.com/open-data-vs-public-data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y/productstar/blog/503580/" TargetMode="External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hyperlink" Target="https://habr.com/ru/company/beeline/blog/218669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mailto:lilas.pourpre@gmail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hyperlink" Target="http://wiki.cs.hse.ru/%D0%9F%D1%80%D0%B8%D0%BA%D0%BB%D0%B0%D0%B4%D0%BD%D1%8B%D0%B5_%D0%B8%D1%81%D1%81%D0%BB%D0%B5%D0%B4%D0%BE%D0%B2%D0%B0%D0%BD%D0%B8%D1%8F_%D0%B2_%D0%BA%D1%83%D0%BB%D1%8C%D1%82%D1%83%D1%80%D0%BE%D0%BB%D0%BE%D0%B3%D0%B8%D0%B8_2021_1%D0%BC%D0%BE%D0%B4%D1%83%D0%BB%D1%8C" TargetMode="External"/><Relationship Id="rId4" Type="http://schemas.openxmlformats.org/officeDocument/2006/relationships/hyperlink" Target="https://github.com/lilaspourpre/hse_culture_python2020" TargetMode="Externa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7" Type="http://schemas.microsoft.com/office/2007/relationships/hdphoto" Target="../media/hdphoto1.wdp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jpeg"/><Relationship Id="rId4" Type="http://schemas.openxmlformats.org/officeDocument/2006/relationships/image" Target="../media/image61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youtu.be/La3SnjzoDLM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hyperlink" Target="https://habr.com/ru/company/habr_career/blog/418047/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hyperlink" Target="https://www.hse.ru/edu/vkr/219185590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www.hse.ru/edu/vkr/219185590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ilaspourpre/hse_culture_python2020/tree/master/projects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knowledgewala.com/ibm-curam-birt-report-bar-chart-development-example/" TargetMode="External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hse.ru/edu/vkr/219185590" TargetMode="External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color-blindness.com/coblis-color-blindness-simulator/" TargetMode="External"/><Relationship Id="rId3" Type="http://schemas.openxmlformats.org/officeDocument/2006/relationships/hyperlink" Target="https://queue.acm.org/detail.cfm?id=1805128" TargetMode="External"/><Relationship Id="rId7" Type="http://schemas.openxmlformats.org/officeDocument/2006/relationships/hyperlink" Target="https://rdcu.be/bupgK" TargetMode="External"/><Relationship Id="rId2" Type="http://schemas.openxmlformats.org/officeDocument/2006/relationships/hyperlink" Target="https://habr.com/ru/company/true_engineering/blog/422093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rdcu.be/bupeB" TargetMode="External"/><Relationship Id="rId11" Type="http://schemas.openxmlformats.org/officeDocument/2006/relationships/hyperlink" Target="https://rdcu.be/buppb" TargetMode="External"/><Relationship Id="rId5" Type="http://schemas.openxmlformats.org/officeDocument/2006/relationships/hyperlink" Target="https://datavizcatalogue.com/RU/posmotret_spisok.html" TargetMode="External"/><Relationship Id="rId10" Type="http://schemas.openxmlformats.org/officeDocument/2006/relationships/hyperlink" Target="https://rdcu.be/bus6N" TargetMode="External"/><Relationship Id="rId4" Type="http://schemas.openxmlformats.org/officeDocument/2006/relationships/hyperlink" Target="https://flowingdata.com/category/tutorials" TargetMode="External"/><Relationship Id="rId9" Type="http://schemas.openxmlformats.org/officeDocument/2006/relationships/hyperlink" Target="https://rdcu.be/bus6t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aconda.com/distribution/" TargetMode="Externa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BA6557A-1493-4405-ACFA-B4B438D75AC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Прикладные исследования в культуре</a:t>
            </a:r>
            <a:endParaRPr lang="en-US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5E28D057-36A4-4EB2-B775-AC5652E4C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2532062"/>
          </a:xfrm>
        </p:spPr>
        <p:txBody>
          <a:bodyPr>
            <a:normAutofit/>
          </a:bodyPr>
          <a:lstStyle/>
          <a:p>
            <a:r>
              <a:rPr lang="ru-RU" dirty="0"/>
              <a:t>Лекция 1.</a:t>
            </a:r>
            <a:endParaRPr lang="en-US" dirty="0"/>
          </a:p>
          <a:p>
            <a:endParaRPr lang="ru-RU" dirty="0"/>
          </a:p>
          <a:p>
            <a:endParaRPr lang="en-US" dirty="0"/>
          </a:p>
          <a:p>
            <a:r>
              <a:rPr lang="ru-RU" dirty="0"/>
              <a:t>Никишина Ирина</a:t>
            </a:r>
          </a:p>
          <a:p>
            <a:r>
              <a:rPr lang="ru-RU" dirty="0"/>
              <a:t>сентябрь-октябрь 202</a:t>
            </a:r>
            <a:r>
              <a:rPr lang="en-US" dirty="0"/>
              <a:t>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16716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C611A7-38C0-4F97-8CE5-2BA5C94CB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Humanities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7B5FF7-6136-42AC-816A-F449472DA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993859" cy="4667250"/>
          </a:xfrm>
        </p:spPr>
        <p:txBody>
          <a:bodyPr>
            <a:normAutofit fontScale="325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sz="9600" i="0" dirty="0">
                <a:solidFill>
                  <a:srgbClr val="000000"/>
                </a:solidFill>
                <a:effectLst/>
              </a:rPr>
              <a:t>1. перевод в электронный машиночитаемый формат источников, связанных с культурным наследием </a:t>
            </a: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FE2B67D-2DBE-41FD-9C8B-B37A33089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0840" y="1825625"/>
            <a:ext cx="6352039" cy="4237275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638AD7F0-C7B0-48FD-A5A4-6AA80D57FB0D}"/>
              </a:ext>
            </a:extLst>
          </p:cNvPr>
          <p:cNvSpPr txBox="1"/>
          <p:nvPr/>
        </p:nvSpPr>
        <p:spPr>
          <a:xfrm>
            <a:off x="6235118" y="6123543"/>
            <a:ext cx="60946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sz="1800" dirty="0">
                <a:hlinkClick r:id="rId3"/>
              </a:rPr>
              <a:t>https://hum.hse.ru/digital/news/374746005.html</a:t>
            </a:r>
            <a:endParaRPr lang="ru-RU" sz="1800" dirty="0"/>
          </a:p>
        </p:txBody>
      </p:sp>
    </p:spTree>
    <p:extLst>
      <p:ext uri="{BB962C8B-B14F-4D97-AF65-F5344CB8AC3E}">
        <p14:creationId xmlns:p14="http://schemas.microsoft.com/office/powerpoint/2010/main" val="35378166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C611A7-38C0-4F97-8CE5-2BA5C94CB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Humanities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7B5FF7-6136-42AC-816A-F449472DA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400" i="0" dirty="0">
                <a:solidFill>
                  <a:srgbClr val="000000"/>
                </a:solidFill>
                <a:effectLst/>
              </a:rPr>
              <a:t>2. семантическая разметка значимых элементов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200" name="Picture 8">
            <a:extLst>
              <a:ext uri="{FF2B5EF4-FFF2-40B4-BE49-F238E27FC236}">
                <a16:creationId xmlns:a16="http://schemas.microsoft.com/office/drawing/2014/main" id="{AA32F2EF-D7F0-4186-B43E-64B7AC3C1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9650" y="2785144"/>
            <a:ext cx="5482994" cy="3045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>
            <a:extLst>
              <a:ext uri="{FF2B5EF4-FFF2-40B4-BE49-F238E27FC236}">
                <a16:creationId xmlns:a16="http://schemas.microsoft.com/office/drawing/2014/main" id="{A859FF18-ECF3-4C27-A351-EEA9573490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965450"/>
            <a:ext cx="5122761" cy="2961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2826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C611A7-38C0-4F97-8CE5-2BA5C94CB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Humanities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7B5FF7-6136-42AC-816A-F449472DA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995407" cy="4351338"/>
          </a:xfrm>
        </p:spPr>
        <p:txBody>
          <a:bodyPr/>
          <a:lstStyle/>
          <a:p>
            <a:pPr marL="0" indent="0">
              <a:buNone/>
            </a:pPr>
            <a:r>
              <a:rPr lang="ru-RU" sz="2400" i="0" dirty="0">
                <a:solidFill>
                  <a:srgbClr val="000000"/>
                </a:solidFill>
                <a:effectLst/>
              </a:rPr>
              <a:t>3. квантитативный анализ художественных текстов</a:t>
            </a:r>
          </a:p>
          <a:p>
            <a:endParaRPr lang="ru-RU" sz="2400" dirty="0">
              <a:solidFill>
                <a:srgbClr val="000000"/>
              </a:solidFill>
            </a:endParaRPr>
          </a:p>
        </p:txBody>
      </p:sp>
      <p:pic>
        <p:nvPicPr>
          <p:cNvPr id="5" name="Рисунок 4">
            <a:hlinkClick r:id="rId2"/>
            <a:extLst>
              <a:ext uri="{FF2B5EF4-FFF2-40B4-BE49-F238E27FC236}">
                <a16:creationId xmlns:a16="http://schemas.microsoft.com/office/drawing/2014/main" id="{EEC7D19D-BC31-4506-85A6-53B31D5AF76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410798" y="3598877"/>
            <a:ext cx="6447479" cy="2973082"/>
          </a:xfrm>
          <a:prstGeom prst="rect">
            <a:avLst/>
          </a:prstGeom>
        </p:spPr>
      </p:pic>
      <p:pic>
        <p:nvPicPr>
          <p:cNvPr id="9" name="Рисунок 8">
            <a:hlinkClick r:id="rId4"/>
            <a:extLst>
              <a:ext uri="{FF2B5EF4-FFF2-40B4-BE49-F238E27FC236}">
                <a16:creationId xmlns:a16="http://schemas.microsoft.com/office/drawing/2014/main" id="{BF10A62B-65C5-4482-867F-E214D409ED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93619" y="1250673"/>
            <a:ext cx="3618407" cy="114990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Рисунок 10">
            <a:hlinkClick r:id="rId6"/>
            <a:extLst>
              <a:ext uri="{FF2B5EF4-FFF2-40B4-BE49-F238E27FC236}">
                <a16:creationId xmlns:a16="http://schemas.microsoft.com/office/drawing/2014/main" id="{9BD4F6D7-B200-4694-88A9-58D3BADC0D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1019" y="2610560"/>
            <a:ext cx="2708371" cy="1887123"/>
          </a:xfrm>
          <a:prstGeom prst="rect">
            <a:avLst/>
          </a:prstGeom>
        </p:spPr>
      </p:pic>
      <p:pic>
        <p:nvPicPr>
          <p:cNvPr id="7" name="Рисунок 6">
            <a:hlinkClick r:id="rId8"/>
            <a:extLst>
              <a:ext uri="{FF2B5EF4-FFF2-40B4-BE49-F238E27FC236}">
                <a16:creationId xmlns:a16="http://schemas.microsoft.com/office/drawing/2014/main" id="{6BD9DF52-9A0E-4C58-B6B6-FADEDB688AEB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490276" y="2601221"/>
            <a:ext cx="6030867" cy="2343455"/>
          </a:xfrm>
          <a:prstGeom prst="rect">
            <a:avLst/>
          </a:prstGeom>
        </p:spPr>
      </p:pic>
      <p:pic>
        <p:nvPicPr>
          <p:cNvPr id="13" name="Рисунок 12">
            <a:hlinkClick r:id="rId10"/>
            <a:extLst>
              <a:ext uri="{FF2B5EF4-FFF2-40B4-BE49-F238E27FC236}">
                <a16:creationId xmlns:a16="http://schemas.microsoft.com/office/drawing/2014/main" id="{FBD0724F-7F82-47B8-B810-6CCF2AB85C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48135" y="5103462"/>
            <a:ext cx="4363891" cy="1468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6573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CC611A7-38C0-4F97-8CE5-2BA5C94CB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Digital Humanities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3C7B5FF7-6136-42AC-816A-F449472DA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sz="2400" i="0" dirty="0">
                <a:solidFill>
                  <a:srgbClr val="000000"/>
                </a:solidFill>
                <a:effectLst/>
              </a:rPr>
              <a:t>4. популяризация гуманитарного знания через визуализации и разработку электронных продуктов</a:t>
            </a:r>
          </a:p>
          <a:p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59CAC6E1-D84D-4844-AF6C-15D4F08D8A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2703" y="2285944"/>
            <a:ext cx="2787067" cy="4268697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B540D48-4FA0-4F3B-A877-AFD64757A8A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</a:blip>
          <a:stretch>
            <a:fillRect/>
          </a:stretch>
        </p:blipFill>
        <p:spPr>
          <a:xfrm>
            <a:off x="657652" y="4671871"/>
            <a:ext cx="5438348" cy="1821004"/>
          </a:xfrm>
          <a:prstGeom prst="rect">
            <a:avLst/>
          </a:prstGeom>
        </p:spPr>
      </p:pic>
      <p:pic>
        <p:nvPicPr>
          <p:cNvPr id="7170" name="Picture 2" descr="Terra Oblita: открытая карта памяти забытых жертв нацизма">
            <a:extLst>
              <a:ext uri="{FF2B5EF4-FFF2-40B4-BE49-F238E27FC236}">
                <a16:creationId xmlns:a16="http://schemas.microsoft.com/office/drawing/2014/main" id="{6F9809EC-AE77-473F-A096-22215A5DAF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73075" y="2766426"/>
            <a:ext cx="4682936" cy="3124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332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1C5AD85-0E79-4437-A638-D22887D37D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Ускорение истории</a:t>
            </a:r>
            <a:endParaRPr lang="en-US" dirty="0"/>
          </a:p>
        </p:txBody>
      </p:sp>
      <p:pic>
        <p:nvPicPr>
          <p:cNvPr id="9218" name="Picture 2" descr="Quantitative Analysis of Culture Using Millions of Digitized Books ...">
            <a:extLst>
              <a:ext uri="{FF2B5EF4-FFF2-40B4-BE49-F238E27FC236}">
                <a16:creationId xmlns:a16="http://schemas.microsoft.com/office/drawing/2014/main" id="{B8BD5664-29CC-4710-8FC3-4727B7C83C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513" b="65483"/>
          <a:stretch/>
        </p:blipFill>
        <p:spPr bwMode="auto">
          <a:xfrm>
            <a:off x="838200" y="2263453"/>
            <a:ext cx="5084036" cy="3371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Quantitative Analysis of Culture Using Millions of Digitized Books ...">
            <a:extLst>
              <a:ext uri="{FF2B5EF4-FFF2-40B4-BE49-F238E27FC236}">
                <a16:creationId xmlns:a16="http://schemas.microsoft.com/office/drawing/2014/main" id="{0E7DEF30-67CD-4F53-934A-A6BD3D2BDF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08" b="66646"/>
          <a:stretch/>
        </p:blipFill>
        <p:spPr bwMode="auto">
          <a:xfrm>
            <a:off x="6501467" y="2328490"/>
            <a:ext cx="5150841" cy="32412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5532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2D9EDD-1958-4F7F-9CF6-A96867C851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Возраст славы в разных профессиях</a:t>
            </a:r>
            <a:endParaRPr lang="en-US" dirty="0"/>
          </a:p>
        </p:txBody>
      </p:sp>
      <p:pic>
        <p:nvPicPr>
          <p:cNvPr id="5" name="Picture 2" descr="Quantitative Analysis of Culture Using Millions of Digitized Books ...">
            <a:extLst>
              <a:ext uri="{FF2B5EF4-FFF2-40B4-BE49-F238E27FC236}">
                <a16:creationId xmlns:a16="http://schemas.microsoft.com/office/drawing/2014/main" id="{C84A2A4E-3F28-4D4E-BF2E-2A8033097A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08" t="67408"/>
          <a:stretch/>
        </p:blipFill>
        <p:spPr bwMode="auto">
          <a:xfrm>
            <a:off x="2537566" y="1996580"/>
            <a:ext cx="7116868" cy="4376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8155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98AE23D6-4967-4338-A567-9C96498D85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89550"/>
            <a:ext cx="12192000" cy="607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129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BC420F9-FC32-450D-9501-EC21BC76A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18727"/>
            <a:ext cx="12192000" cy="5620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1327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2202A07A-EC20-4794-912E-FF1D3C07A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824" y="331405"/>
            <a:ext cx="11466352" cy="6416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9528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FD79222-F695-4481-900F-47F09CF08A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9545" y="621792"/>
            <a:ext cx="5181503" cy="5504688"/>
          </a:xfrm>
        </p:spPr>
        <p:txBody>
          <a:bodyPr>
            <a:normAutofit/>
          </a:bodyPr>
          <a:lstStyle/>
          <a:p>
            <a:r>
              <a:rPr lang="ru-RU" sz="4800"/>
              <a:t>Стилеметрия </a:t>
            </a:r>
            <a:r>
              <a:rPr lang="en-US" sz="4800"/>
              <a:t>/</a:t>
            </a:r>
            <a:r>
              <a:rPr lang="fr-FR" sz="4800"/>
              <a:t> </a:t>
            </a:r>
            <a:r>
              <a:rPr lang="ru-RU" sz="4800"/>
              <a:t>стилометрия</a:t>
            </a:r>
            <a:endParaRPr lang="en-US" sz="4800"/>
          </a:p>
        </p:txBody>
      </p: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541F8448-D6D9-47F0-B8F7-05F4569E2A5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73549006"/>
              </p:ext>
            </p:extLst>
          </p:nvPr>
        </p:nvGraphicFramePr>
        <p:xfrm>
          <a:off x="6099048" y="621792"/>
          <a:ext cx="525780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B87DEE5E-82C4-4457-8F8D-799BC4C4D6F9}"/>
              </a:ext>
            </a:extLst>
          </p:cNvPr>
          <p:cNvSpPr txBox="1"/>
          <p:nvPr/>
        </p:nvSpPr>
        <p:spPr>
          <a:xfrm>
            <a:off x="234891" y="6367244"/>
            <a:ext cx="4706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Джованни </a:t>
            </a:r>
            <a:r>
              <a:rPr lang="ru-RU" dirty="0" err="1"/>
              <a:t>Морелли</a:t>
            </a:r>
            <a:r>
              <a:rPr lang="ru-RU" dirty="0"/>
              <a:t> (1816-1891)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7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2BCF50-7327-4229-993B-80E02EDC9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чем этот курс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B243ED-E07D-4E7D-BB10-6932D188F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 Источники данных</a:t>
            </a:r>
          </a:p>
          <a:p>
            <a:r>
              <a:rPr lang="ru-RU" dirty="0"/>
              <a:t> Инструменты работы с данными</a:t>
            </a:r>
          </a:p>
          <a:p>
            <a:r>
              <a:rPr lang="ru-RU" dirty="0"/>
              <a:t> Визуализация данных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4142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DCB0C8A-F155-4F8A-A299-00F2609571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2049" y="5532437"/>
            <a:ext cx="10515600" cy="1325563"/>
          </a:xfrm>
        </p:spPr>
        <p:txBody>
          <a:bodyPr/>
          <a:lstStyle/>
          <a:p>
            <a:r>
              <a:rPr lang="ru-RU" sz="1800" b="1" i="0" u="none" strike="noStrike" baseline="0" dirty="0">
                <a:solidFill>
                  <a:srgbClr val="595959"/>
                </a:solidFill>
                <a:latin typeface="HelveticaNeue-Bold"/>
              </a:rPr>
              <a:t>— A.А. Зализняк. "Слово о полку Игореве": взгляд лингвиста.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05EC96D7-5120-4278-9CDA-E4801D355D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82051"/>
            <a:ext cx="10515600" cy="435133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ru-RU" sz="2400" b="0" i="0" u="none" strike="noStrike" baseline="0" dirty="0">
                <a:solidFill>
                  <a:srgbClr val="595959"/>
                </a:solidFill>
                <a:latin typeface="ArialMT"/>
              </a:rPr>
              <a:t>«Уже двести лет не прекращается дискуссия о том, что</a:t>
            </a:r>
          </a:p>
          <a:p>
            <a:pPr marL="0" indent="0" algn="ctr">
              <a:buNone/>
            </a:pPr>
            <a:r>
              <a:rPr lang="ru-RU" sz="2400" b="0" i="0" u="none" strike="noStrike" baseline="0" dirty="0">
                <a:solidFill>
                  <a:srgbClr val="595959"/>
                </a:solidFill>
                <a:latin typeface="ArialMT"/>
              </a:rPr>
              <a:t>представляет собой «Слово о полку Игореве», —</a:t>
            </a:r>
          </a:p>
          <a:p>
            <a:pPr marL="0" indent="0" algn="ctr">
              <a:buNone/>
            </a:pPr>
            <a:r>
              <a:rPr lang="ru-RU" sz="2400" b="0" i="0" u="none" strike="noStrike" baseline="0" dirty="0">
                <a:solidFill>
                  <a:srgbClr val="595959"/>
                </a:solidFill>
                <a:latin typeface="ArialMT"/>
              </a:rPr>
              <a:t>подлинное древнерусское произведение или искусную</a:t>
            </a:r>
          </a:p>
          <a:p>
            <a:pPr marL="0" indent="0" algn="ctr">
              <a:buNone/>
            </a:pPr>
            <a:r>
              <a:rPr lang="ru-RU" sz="2400" b="0" i="0" u="none" strike="noStrike" baseline="0" dirty="0">
                <a:solidFill>
                  <a:srgbClr val="595959"/>
                </a:solidFill>
                <a:latin typeface="ArialMT"/>
              </a:rPr>
              <a:t>подделку под древность, созданную в XVIII веке. &lt;...&gt;</a:t>
            </a:r>
          </a:p>
          <a:p>
            <a:pPr marL="0" indent="0" algn="ctr">
              <a:buNone/>
            </a:pPr>
            <a:r>
              <a:rPr lang="ru-RU" sz="2400" b="0" i="0" u="none" strike="noStrike" baseline="0" dirty="0">
                <a:solidFill>
                  <a:srgbClr val="595959"/>
                </a:solidFill>
                <a:latin typeface="ArialMT"/>
              </a:rPr>
              <a:t>Гибель единственного списка этого произведения</a:t>
            </a:r>
          </a:p>
          <a:p>
            <a:pPr marL="0" indent="0" algn="ctr">
              <a:buNone/>
            </a:pPr>
            <a:r>
              <a:rPr lang="ru-RU" sz="2400" b="0" i="0" u="none" strike="noStrike" baseline="0" dirty="0">
                <a:solidFill>
                  <a:srgbClr val="595959"/>
                </a:solidFill>
                <a:latin typeface="ArialMT"/>
              </a:rPr>
              <a:t>лишает исследователей возможности произвести</a:t>
            </a:r>
          </a:p>
          <a:p>
            <a:pPr marL="0" indent="0" algn="ctr">
              <a:buNone/>
            </a:pPr>
            <a:r>
              <a:rPr lang="ru-RU" sz="2400" b="0" i="0" u="none" strike="noStrike" baseline="0" dirty="0">
                <a:solidFill>
                  <a:srgbClr val="595959"/>
                </a:solidFill>
                <a:latin typeface="ArialMT"/>
              </a:rPr>
              <a:t>анализ почерка, бумаги, чернил и прочих</a:t>
            </a:r>
          </a:p>
          <a:p>
            <a:pPr marL="0" indent="0" algn="ctr">
              <a:buNone/>
            </a:pPr>
            <a:r>
              <a:rPr lang="ru-RU" sz="2400" b="0" i="0" u="none" strike="noStrike" baseline="0" dirty="0">
                <a:solidFill>
                  <a:srgbClr val="595959"/>
                </a:solidFill>
                <a:latin typeface="ArialMT"/>
              </a:rPr>
              <a:t>материальных характеристик первоисточника.</a:t>
            </a:r>
          </a:p>
          <a:p>
            <a:pPr marL="0" indent="0" algn="ctr">
              <a:buNone/>
            </a:pPr>
            <a:r>
              <a:rPr lang="ru-RU" sz="2400" b="0" i="0" u="none" strike="noStrike" baseline="0" dirty="0">
                <a:solidFill>
                  <a:srgbClr val="595959"/>
                </a:solidFill>
                <a:latin typeface="ArialMT"/>
              </a:rPr>
              <a:t>Наиболее прочным основанием для решения</a:t>
            </a:r>
          </a:p>
          <a:p>
            <a:pPr marL="0" indent="0" algn="ctr">
              <a:buNone/>
            </a:pPr>
            <a:r>
              <a:rPr lang="ru-RU" sz="2400" b="0" i="0" u="none" strike="noStrike" baseline="0" dirty="0">
                <a:solidFill>
                  <a:srgbClr val="595959"/>
                </a:solidFill>
                <a:latin typeface="ArialMT"/>
              </a:rPr>
              <a:t>проблемы подлинности или поддельности «Слова о</a:t>
            </a:r>
          </a:p>
          <a:p>
            <a:pPr marL="0" indent="0" algn="ctr">
              <a:buNone/>
            </a:pPr>
            <a:r>
              <a:rPr lang="ru-RU" sz="2400" b="0" i="0" u="none" strike="noStrike" baseline="0" dirty="0">
                <a:solidFill>
                  <a:srgbClr val="595959"/>
                </a:solidFill>
                <a:latin typeface="ArialMT"/>
              </a:rPr>
              <a:t>полку Игореве» оказывается в таких условиях язык</a:t>
            </a:r>
          </a:p>
          <a:p>
            <a:pPr marL="0" indent="0" algn="ctr">
              <a:buNone/>
            </a:pPr>
            <a:r>
              <a:rPr lang="ru-RU" sz="2400" b="0" i="0" u="none" strike="noStrike" baseline="0" dirty="0">
                <a:solidFill>
                  <a:srgbClr val="595959"/>
                </a:solidFill>
                <a:latin typeface="ArialMT"/>
              </a:rPr>
              <a:t>этого памятника».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9512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5">
            <a:extLst>
              <a:ext uri="{FF2B5EF4-FFF2-40B4-BE49-F238E27FC236}">
                <a16:creationId xmlns:a16="http://schemas.microsoft.com/office/drawing/2014/main" id="{A21FAECD-C993-455A-AC71-F95E2FD51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55631" y="1441938"/>
            <a:ext cx="7080738" cy="3974124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sz="5400" kern="1200">
                <a:solidFill>
                  <a:schemeClr val="bg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rPr>
              <a:t>А какие случаи спорного или поддельного авторства знаете вы?</a:t>
            </a:r>
          </a:p>
        </p:txBody>
      </p:sp>
    </p:spTree>
    <p:extLst>
      <p:ext uri="{BB962C8B-B14F-4D97-AF65-F5344CB8AC3E}">
        <p14:creationId xmlns:p14="http://schemas.microsoft.com/office/powerpoint/2010/main" val="18695722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5"/>
          <p:cNvSpPr txBox="1">
            <a:spLocks noGrp="1"/>
          </p:cNvSpPr>
          <p:nvPr>
            <p:ph type="title"/>
          </p:nvPr>
        </p:nvSpPr>
        <p:spPr>
          <a:xfrm>
            <a:off x="532991" y="87451"/>
            <a:ext cx="10766000" cy="1491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43667" tIns="43667" rIns="43667" bIns="43667" rtlCol="0" anchor="ctr" anchorCtr="0">
            <a:noAutofit/>
          </a:bodyPr>
          <a:lstStyle/>
          <a:p>
            <a:pPr>
              <a:buSzPts val="4300"/>
            </a:pPr>
            <a:r>
              <a:rPr lang="ru" sz="5733"/>
              <a:t>Первопроходец стилометрии</a:t>
            </a:r>
            <a:endParaRPr/>
          </a:p>
        </p:txBody>
      </p:sp>
      <p:sp>
        <p:nvSpPr>
          <p:cNvPr id="114" name="Google Shape;114;p25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43667" tIns="43667" rIns="43667" bIns="43667" rtlCol="0" anchor="ctr" anchorCtr="0">
            <a:noAutofit/>
          </a:bodyPr>
          <a:lstStyle/>
          <a:p>
            <a:pPr marL="0" indent="0">
              <a:spcBef>
                <a:spcPts val="0"/>
              </a:spcBef>
              <a:buSzPts val="1700"/>
              <a:buNone/>
            </a:pPr>
            <a:r>
              <a:rPr lang="ru" sz="2267"/>
              <a:t>Lorenzo Valla  (1407 – 1457)</a:t>
            </a:r>
            <a:endParaRPr sz="1200"/>
          </a:p>
          <a:p>
            <a:pPr marL="270927" indent="-279393">
              <a:spcBef>
                <a:spcPts val="2533"/>
              </a:spcBef>
              <a:buSzPts val="1300"/>
            </a:pPr>
            <a:r>
              <a:rPr lang="ru" sz="2267"/>
              <a:t>Итальянский гуманист, риторик, католический священник</a:t>
            </a:r>
            <a:endParaRPr sz="1200"/>
          </a:p>
          <a:p>
            <a:pPr marL="270927" indent="-279393">
              <a:spcBef>
                <a:spcPts val="2533"/>
              </a:spcBef>
              <a:buSzPts val="1300"/>
            </a:pPr>
            <a:r>
              <a:rPr lang="ru" sz="2267"/>
              <a:t>В 1439 году доказал, что Константинов дар является подделкой</a:t>
            </a:r>
            <a:endParaRPr sz="1200"/>
          </a:p>
          <a:p>
            <a:pPr marL="270927" indent="-279393">
              <a:spcBef>
                <a:spcPts val="2533"/>
              </a:spcBef>
              <a:buSzPts val="1300"/>
            </a:pPr>
            <a:r>
              <a:rPr lang="ru" sz="2267"/>
              <a:t>Показал, что она не могла быть написана в эпоху Константина I (IV век), так как её стиль датируется XIII веком</a:t>
            </a:r>
            <a:endParaRPr sz="1200"/>
          </a:p>
          <a:p>
            <a:pPr marL="0" indent="0">
              <a:spcBef>
                <a:spcPts val="0"/>
              </a:spcBef>
              <a:buClr>
                <a:srgbClr val="252525"/>
              </a:buClr>
              <a:buSzPts val="1700"/>
              <a:buNone/>
            </a:pPr>
            <a:endParaRPr sz="2267"/>
          </a:p>
        </p:txBody>
      </p:sp>
      <p:pic>
        <p:nvPicPr>
          <p:cNvPr id="115" name="Google Shape;115;p25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28290" y="1856409"/>
            <a:ext cx="3341729" cy="4420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1DF1D82-9BD9-465A-B859-A3A4C98039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Где может быть отпечаток пальца?</a:t>
            </a:r>
            <a:endParaRPr lang="en-US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0726F7C-4AD6-4F3B-85F2-03573935329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6802" y="1825625"/>
            <a:ext cx="6398396" cy="4351338"/>
          </a:xfrm>
        </p:spPr>
      </p:pic>
    </p:spTree>
    <p:extLst>
      <p:ext uri="{BB962C8B-B14F-4D97-AF65-F5344CB8AC3E}">
        <p14:creationId xmlns:p14="http://schemas.microsoft.com/office/powerpoint/2010/main" val="2007778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85A955-6344-4838-9FBB-B5FF2C440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можно узнать, кроме авторства текста?</a:t>
            </a:r>
            <a:endParaRPr lang="en-US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7C74311F-B6EE-4259-9152-06AF6398FE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81291" y="1825625"/>
            <a:ext cx="6429417" cy="4351338"/>
          </a:xfrm>
        </p:spPr>
      </p:pic>
    </p:spTree>
    <p:extLst>
      <p:ext uri="{BB962C8B-B14F-4D97-AF65-F5344CB8AC3E}">
        <p14:creationId xmlns:p14="http://schemas.microsoft.com/office/powerpoint/2010/main" val="2922751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D02A06-9839-492D-A782-171EF2191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ru-RU" sz="5400" dirty="0"/>
              <a:t>Содержание</a:t>
            </a:r>
            <a:endParaRPr lang="en-US" sz="5200" dirty="0"/>
          </a:p>
        </p:txBody>
      </p: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82C2C8DE-FE74-474D-B7EF-A4FA43422D36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72847595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43667" tIns="43667" rIns="43667" bIns="43667" rtlCol="0" anchor="ctr" anchorCtr="0">
            <a:noAutofit/>
          </a:bodyPr>
          <a:lstStyle/>
          <a:p>
            <a:pPr>
              <a:buSzPts val="4300"/>
            </a:pPr>
            <a:r>
              <a:rPr lang="ru" sz="5733"/>
              <a:t>Кто написал «Убить пересмешника»?</a:t>
            </a:r>
            <a:endParaRPr/>
          </a:p>
        </p:txBody>
      </p:sp>
      <p:sp>
        <p:nvSpPr>
          <p:cNvPr id="128" name="Google Shape;128;p27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43667" tIns="43667" rIns="43667" bIns="43667" rtlCol="0" anchor="ctr" anchorCtr="0">
            <a:noAutofit/>
          </a:bodyPr>
          <a:lstStyle/>
          <a:p>
            <a:pPr marL="389457" indent="-237061">
              <a:spcBef>
                <a:spcPts val="0"/>
              </a:spcBef>
              <a:buSzPts val="1800"/>
              <a:buNone/>
            </a:pPr>
            <a:endParaRPr sz="32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29" name="Google Shape;129;p27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9205" y="2064571"/>
            <a:ext cx="5893593" cy="4258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43667" tIns="43667" rIns="43667" bIns="43667" rtlCol="0" anchor="ctr" anchorCtr="0">
            <a:noAutofit/>
          </a:bodyPr>
          <a:lstStyle/>
          <a:p>
            <a:pPr>
              <a:buSzPts val="5200"/>
            </a:pPr>
            <a:r>
              <a:rPr lang="ru" sz="6933">
                <a:solidFill>
                  <a:srgbClr val="434343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Харпер Ли и другие</a:t>
            </a:r>
            <a:endParaRPr>
              <a:solidFill>
                <a:srgbClr val="434343"/>
              </a:solidFill>
            </a:endParaRPr>
          </a:p>
        </p:txBody>
      </p:sp>
      <p:sp>
        <p:nvSpPr>
          <p:cNvPr id="135" name="Google Shape;135;p28"/>
          <p:cNvSpPr txBox="1">
            <a:spLocks noGrp="1"/>
          </p:cNvSpPr>
          <p:nvPr>
            <p:ph type="body" idx="1"/>
          </p:nvPr>
        </p:nvSpPr>
        <p:spPr>
          <a:xfrm>
            <a:off x="1154385" y="6139440"/>
            <a:ext cx="10406000" cy="4448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43667" tIns="43667" rIns="43667" bIns="43667" rtlCol="0" anchor="ctr" anchorCtr="0">
            <a:noAutofit/>
          </a:bodyPr>
          <a:lstStyle/>
          <a:p>
            <a:pPr marL="0" indent="0">
              <a:spcBef>
                <a:spcPts val="0"/>
              </a:spcBef>
              <a:buSzPts val="1600"/>
              <a:buNone/>
            </a:pPr>
            <a:r>
              <a:rPr lang="ru" sz="2133"/>
              <a:t>       Tay Hohoff, редактор               Truman Capote, писатель и друг Харпер Ли</a:t>
            </a:r>
            <a:endParaRPr/>
          </a:p>
        </p:txBody>
      </p:sp>
      <p:pic>
        <p:nvPicPr>
          <p:cNvPr id="136" name="Google Shape;136;p28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1361" y="1924089"/>
            <a:ext cx="3092084" cy="4215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8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402214" y="1924089"/>
            <a:ext cx="3654911" cy="42153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9" descr="Снимок экрана 2018-03-22 в 22.53.45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0455" y="568616"/>
            <a:ext cx="8338300" cy="471717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29"/>
          <p:cNvSpPr txBox="1"/>
          <p:nvPr/>
        </p:nvSpPr>
        <p:spPr>
          <a:xfrm>
            <a:off x="2845001" y="5824500"/>
            <a:ext cx="56492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67" tIns="43667" rIns="43667" bIns="43667" anchor="ctr" anchorCtr="0">
            <a:noAutofit/>
          </a:bodyPr>
          <a:lstStyle/>
          <a:p>
            <a:pPr>
              <a:buClr>
                <a:srgbClr val="FFFFFF"/>
              </a:buClr>
              <a:buSzPts val="2400"/>
            </a:pPr>
            <a:r>
              <a:rPr lang="ru" sz="3200">
                <a:latin typeface="Helvetica Neue Light"/>
                <a:ea typeface="Helvetica Neue Light"/>
                <a:cs typeface="Helvetica Neue Light"/>
                <a:sym typeface="Helvetica Neue Light"/>
              </a:rPr>
              <a:t>Maciej Eder, Jan Rybicki (2016)</a:t>
            </a:r>
            <a:endParaRPr sz="12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Google Shape;148;p30" descr="Снимок экрана 2018-03-22 в 22.50.39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6357" y="504405"/>
            <a:ext cx="8439265" cy="496427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0"/>
          <p:cNvSpPr txBox="1"/>
          <p:nvPr/>
        </p:nvSpPr>
        <p:spPr>
          <a:xfrm>
            <a:off x="2845046" y="5890617"/>
            <a:ext cx="6501909" cy="4822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67" tIns="43667" rIns="43667" bIns="43667" anchor="ctr" anchorCtr="0">
            <a:noAutofit/>
          </a:bodyPr>
          <a:lstStyle/>
          <a:p>
            <a:pPr>
              <a:buClr>
                <a:srgbClr val="FFFFFF"/>
              </a:buClr>
              <a:buSzPts val="2400"/>
            </a:pPr>
            <a:r>
              <a:rPr lang="ru" sz="3200">
                <a:latin typeface="Helvetica Neue Light"/>
                <a:ea typeface="Helvetica Neue Light"/>
                <a:cs typeface="Helvetica Neue Light"/>
                <a:sym typeface="Helvetica Neue Light"/>
              </a:rPr>
              <a:t>Maciej Eder, Jan Rybicki (2016)</a:t>
            </a:r>
            <a:endParaRPr sz="12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02BCF50-7327-4229-993B-80E02EDC9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 чем этот курс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9DB243ED-E07D-4E7D-BB10-6932D188FC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 </a:t>
            </a:r>
            <a:r>
              <a:rPr lang="ru-RU" strike="sngStrike" dirty="0"/>
              <a:t>Источники данных</a:t>
            </a:r>
            <a:r>
              <a:rPr lang="ru-RU" dirty="0"/>
              <a:t> </a:t>
            </a:r>
            <a:r>
              <a:rPr lang="ru-RU" dirty="0">
                <a:solidFill>
                  <a:srgbClr val="FF0000"/>
                </a:solidFill>
              </a:rPr>
              <a:t>Я смогу скачать интернет!</a:t>
            </a:r>
            <a:endParaRPr lang="ru-RU" strike="sngStrike" dirty="0">
              <a:solidFill>
                <a:srgbClr val="FF0000"/>
              </a:solidFill>
            </a:endParaRPr>
          </a:p>
          <a:p>
            <a:r>
              <a:rPr lang="ru-RU" dirty="0"/>
              <a:t> </a:t>
            </a:r>
            <a:r>
              <a:rPr lang="ru-RU" strike="sngStrike" dirty="0"/>
              <a:t>Инструменты работы с данными</a:t>
            </a:r>
            <a:r>
              <a:rPr lang="ru-RU" dirty="0"/>
              <a:t> </a:t>
            </a:r>
            <a:r>
              <a:rPr lang="ru-RU" dirty="0">
                <a:solidFill>
                  <a:srgbClr val="FF0000"/>
                </a:solidFill>
              </a:rPr>
              <a:t>Ура, я буду программистом!</a:t>
            </a:r>
          </a:p>
          <a:p>
            <a:r>
              <a:rPr lang="ru-RU" dirty="0"/>
              <a:t> </a:t>
            </a:r>
            <a:r>
              <a:rPr lang="ru-RU" strike="sngStrike" dirty="0"/>
              <a:t>Визуализация данных</a:t>
            </a:r>
            <a:r>
              <a:rPr lang="ru-RU" dirty="0"/>
              <a:t> </a:t>
            </a:r>
            <a:r>
              <a:rPr lang="ru-RU" dirty="0">
                <a:solidFill>
                  <a:srgbClr val="FF0000"/>
                </a:solidFill>
              </a:rPr>
              <a:t>Я смогу делать красивые графики!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pic>
        <p:nvPicPr>
          <p:cNvPr id="1026" name="Picture 2" descr="Довольный кот | 😺CATS{RUS}😺 Amino">
            <a:extLst>
              <a:ext uri="{FF2B5EF4-FFF2-40B4-BE49-F238E27FC236}">
                <a16:creationId xmlns:a16="http://schemas.microsoft.com/office/drawing/2014/main" id="{ABF89E24-D681-4D60-87F5-AC84942F96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0658" y="3743325"/>
            <a:ext cx="2176778" cy="243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222828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43667" tIns="43667" rIns="43667" bIns="43667" rtlCol="0" anchor="ctr" anchorCtr="0">
            <a:noAutofit/>
          </a:bodyPr>
          <a:lstStyle/>
          <a:p>
            <a:pPr>
              <a:buSzPts val="4100"/>
            </a:pPr>
            <a:r>
              <a:rPr lang="ru" sz="5467"/>
              <a:t>Статистическая стилометрия и литературный рынок</a:t>
            </a:r>
            <a:endParaRPr/>
          </a:p>
        </p:txBody>
      </p:sp>
      <p:sp>
        <p:nvSpPr>
          <p:cNvPr id="155" name="Google Shape;155;p31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43667" tIns="43667" rIns="43667" bIns="43667" rtlCol="0" anchor="ctr" anchorCtr="0">
            <a:noAutofit/>
          </a:bodyPr>
          <a:lstStyle/>
          <a:p>
            <a:pPr marL="389457" indent="-389457">
              <a:spcBef>
                <a:spcPts val="0"/>
              </a:spcBef>
              <a:buClr>
                <a:srgbClr val="000000"/>
              </a:buClr>
              <a:buSzPts val="1800"/>
              <a:buFont typeface="Helvetica Neue Light"/>
              <a:buChar char="●"/>
            </a:pPr>
            <a:r>
              <a:rPr lang="ru" sz="3200" u="sng" dirty="0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http://www.cs.stonybrook.edu/~songfeng/papers/emnlp2013_success.pdf</a:t>
            </a: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2"/>
          <p:cNvSpPr txBox="1">
            <a:spLocks noGrp="1"/>
          </p:cNvSpPr>
          <p:nvPr>
            <p:ph type="title"/>
          </p:nvPr>
        </p:nvSpPr>
        <p:spPr>
          <a:xfrm>
            <a:off x="892970" y="119063"/>
            <a:ext cx="10406063" cy="149125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43667" tIns="43667" rIns="43667" bIns="43667" rtlCol="0" anchor="ctr" anchorCtr="0">
            <a:noAutofit/>
          </a:bodyPr>
          <a:lstStyle/>
          <a:p>
            <a:pPr>
              <a:buSzPts val="4300"/>
            </a:pPr>
            <a:r>
              <a:rPr lang="ru" sz="4000"/>
              <a:t>Потрошим письма “Джека Потрошителя”</a:t>
            </a:r>
            <a:endParaRPr sz="4000"/>
          </a:p>
        </p:txBody>
      </p:sp>
      <p:sp>
        <p:nvSpPr>
          <p:cNvPr id="161" name="Google Shape;161;p3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43667" tIns="43667" rIns="43667" bIns="43667" rtlCol="0" anchor="ctr" anchorCtr="0">
            <a:noAutofit/>
          </a:bodyPr>
          <a:lstStyle/>
          <a:p>
            <a:pPr marL="389457" indent="-237061">
              <a:spcBef>
                <a:spcPts val="0"/>
              </a:spcBef>
              <a:buSzPts val="1800"/>
              <a:buNone/>
            </a:pPr>
            <a:endParaRPr sz="32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62" name="Google Shape;162;p32"/>
          <p:cNvSpPr txBox="1"/>
          <p:nvPr/>
        </p:nvSpPr>
        <p:spPr>
          <a:xfrm>
            <a:off x="112724" y="5912941"/>
            <a:ext cx="120792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67" tIns="43667" rIns="43667" bIns="43667" anchor="ctr" anchorCtr="0">
            <a:noAutofit/>
          </a:bodyPr>
          <a:lstStyle/>
          <a:p>
            <a:pPr algn="ctr">
              <a:buClr>
                <a:srgbClr val="FFFFFF"/>
              </a:buClr>
              <a:buSzPts val="2400"/>
            </a:pPr>
            <a:r>
              <a:rPr lang="ru" sz="3200" u="sng" dirty="0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https://vk.com/@sysblok-potroshim-pisma-dzheka-potroshitelya</a:t>
            </a:r>
            <a:endParaRPr sz="1200" dirty="0"/>
          </a:p>
        </p:txBody>
      </p:sp>
      <p:pic>
        <p:nvPicPr>
          <p:cNvPr id="163" name="Google Shape;163;p32" descr="Im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74292" y="1358785"/>
            <a:ext cx="4643437" cy="4554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43667" tIns="43667" rIns="43667" bIns="43667" rtlCol="0" anchor="ctr" anchorCtr="0">
            <a:noAutofit/>
          </a:bodyPr>
          <a:lstStyle/>
          <a:p>
            <a:pPr>
              <a:buSzPts val="4300"/>
            </a:pPr>
            <a:r>
              <a:rPr lang="ru" sz="5733"/>
              <a:t>За границей литературы</a:t>
            </a:r>
            <a:endParaRPr/>
          </a:p>
        </p:txBody>
      </p:sp>
      <p:sp>
        <p:nvSpPr>
          <p:cNvPr id="169" name="Google Shape;169;p33"/>
          <p:cNvSpPr txBox="1">
            <a:spLocks noGrp="1"/>
          </p:cNvSpPr>
          <p:nvPr>
            <p:ph type="body" idx="1"/>
          </p:nvPr>
        </p:nvSpPr>
        <p:spPr>
          <a:xfrm>
            <a:off x="638969" y="1845469"/>
            <a:ext cx="4624215" cy="4703761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43667" tIns="43667" rIns="43667" bIns="43667" rtlCol="0" anchor="ctr" anchorCtr="0">
            <a:noAutofit/>
          </a:bodyPr>
          <a:lstStyle/>
          <a:p>
            <a:pPr marL="270927" indent="-270927">
              <a:spcBef>
                <a:spcPts val="0"/>
              </a:spcBef>
              <a:buSzPts val="1200"/>
              <a:buFont typeface="Helvetica Neue Light"/>
              <a:buChar char="●"/>
            </a:pPr>
            <a:r>
              <a:rPr lang="ru" sz="2133"/>
              <a:t>Теодор Казински </a:t>
            </a:r>
            <a:endParaRPr/>
          </a:p>
          <a:p>
            <a:pPr marL="270927" indent="-270927">
              <a:spcBef>
                <a:spcPts val="2400"/>
              </a:spcBef>
              <a:buSzPts val="1200"/>
              <a:buFont typeface="Helvetica Neue Light"/>
              <a:buChar char="●"/>
            </a:pPr>
            <a:r>
              <a:rPr lang="ru" sz="2133"/>
              <a:t>В период с 1978 по 1995 год совершил ряд взрывов бомб в университетах и авиалиниях</a:t>
            </a:r>
            <a:endParaRPr/>
          </a:p>
          <a:p>
            <a:pPr marL="270927" indent="-270927">
              <a:spcBef>
                <a:spcPts val="2400"/>
              </a:spcBef>
              <a:buSzPts val="1200"/>
              <a:buFont typeface="Helvetica Neue Light"/>
              <a:buChar char="●"/>
            </a:pPr>
            <a:r>
              <a:rPr lang="ru" sz="2133"/>
              <a:t>Обещал прекратить, если его антииндустриальный "манифест" будет опубликован в крупных газетах</a:t>
            </a:r>
            <a:endParaRPr/>
          </a:p>
          <a:p>
            <a:pPr marL="270927" indent="-270927">
              <a:spcBef>
                <a:spcPts val="2400"/>
              </a:spcBef>
              <a:buSzPts val="1200"/>
              <a:buFont typeface="Helvetica Neue Light"/>
              <a:buChar char="●"/>
            </a:pPr>
            <a:r>
              <a:rPr lang="ru" sz="2133"/>
              <a:t>Отличительный стиль письма, обороты и фразы позволили его идентифицировать</a:t>
            </a:r>
            <a:endParaRPr/>
          </a:p>
        </p:txBody>
      </p:sp>
      <p:pic>
        <p:nvPicPr>
          <p:cNvPr id="170" name="Google Shape;170;p33" descr="Imag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77004" y="2250281"/>
            <a:ext cx="4822032" cy="357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43667" tIns="43667" rIns="43667" bIns="43667" rtlCol="0" anchor="ctr" anchorCtr="0">
            <a:noAutofit/>
          </a:bodyPr>
          <a:lstStyle/>
          <a:p>
            <a:pPr>
              <a:buSzPts val="4300"/>
            </a:pPr>
            <a:r>
              <a:rPr lang="ru" sz="5733"/>
              <a:t>Ничего святого: отделить Маккартни от Леннона</a:t>
            </a:r>
            <a:endParaRPr/>
          </a:p>
        </p:txBody>
      </p:sp>
      <p:sp>
        <p:nvSpPr>
          <p:cNvPr id="176" name="Google Shape;176;p34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43667" tIns="43667" rIns="43667" bIns="43667" rtlCol="0" anchor="ctr" anchorCtr="0">
            <a:noAutofit/>
          </a:bodyPr>
          <a:lstStyle/>
          <a:p>
            <a:pPr marL="389457" indent="-237061">
              <a:spcBef>
                <a:spcPts val="0"/>
              </a:spcBef>
              <a:buSzPts val="1800"/>
              <a:buNone/>
            </a:pPr>
            <a:endParaRPr sz="320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77" name="Google Shape;177;p34"/>
          <p:cNvSpPr txBox="1"/>
          <p:nvPr/>
        </p:nvSpPr>
        <p:spPr>
          <a:xfrm>
            <a:off x="600350" y="3674568"/>
            <a:ext cx="11229428" cy="892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67" tIns="43667" rIns="43667" bIns="43667" anchor="ctr" anchorCtr="0">
            <a:noAutofit/>
          </a:bodyPr>
          <a:lstStyle/>
          <a:p>
            <a:pPr algn="ctr">
              <a:buClr>
                <a:srgbClr val="FFFFFF"/>
              </a:buClr>
              <a:buSzPts val="2400"/>
            </a:pPr>
            <a:r>
              <a:rPr lang="ru" sz="3200" u="sng" dirty="0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https://vk.com/@sysblok-nichego-svyatogo-matematiki-otdelili-makkartni-ot-lennona</a:t>
            </a:r>
            <a:endParaRPr sz="1200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35" descr="Снимок экрана 2018-03-22 в 23.03.19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70465" y="1840958"/>
            <a:ext cx="6851079" cy="4226537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35"/>
          <p:cNvSpPr txBox="1"/>
          <p:nvPr/>
        </p:nvSpPr>
        <p:spPr>
          <a:xfrm>
            <a:off x="4211407" y="668400"/>
            <a:ext cx="37692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3667" tIns="43667" rIns="43667" bIns="43667" anchor="ctr" anchorCtr="0">
            <a:noAutofit/>
          </a:bodyPr>
          <a:lstStyle/>
          <a:p>
            <a:pPr algn="ctr">
              <a:buClr>
                <a:srgbClr val="FFFFFF"/>
              </a:buClr>
              <a:buSzPts val="2400"/>
            </a:pPr>
            <a:r>
              <a:rPr lang="ru" sz="3200">
                <a:latin typeface="Helvetica Neue Light"/>
                <a:ea typeface="Helvetica Neue Light"/>
                <a:cs typeface="Helvetica Neue Light"/>
                <a:sym typeface="Helvetica Neue Light"/>
              </a:rPr>
              <a:t>Даже стиль кода!</a:t>
            </a:r>
            <a:endParaRPr sz="12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43667" tIns="43667" rIns="43667" bIns="43667" rtlCol="0" anchor="ctr" anchorCtr="0">
            <a:noAutofit/>
          </a:bodyPr>
          <a:lstStyle/>
          <a:p>
            <a:pPr>
              <a:buSzPts val="4300"/>
            </a:pPr>
            <a:r>
              <a:rPr lang="ru" sz="5733"/>
              <a:t>Деанонимизация программистов</a:t>
            </a:r>
            <a:endParaRPr/>
          </a:p>
        </p:txBody>
      </p:sp>
      <p:sp>
        <p:nvSpPr>
          <p:cNvPr id="189" name="Google Shape;189;p36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43667" tIns="43667" rIns="43667" bIns="43667" rtlCol="0" anchor="ctr" anchorCtr="0">
            <a:noAutofit/>
          </a:bodyPr>
          <a:lstStyle/>
          <a:p>
            <a:pPr marL="389457" indent="-237061">
              <a:spcBef>
                <a:spcPts val="0"/>
              </a:spcBef>
              <a:buSzPts val="1800"/>
              <a:buNone/>
            </a:pPr>
            <a:endParaRPr sz="3200" dirty="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389457" indent="-237061">
              <a:buSzPts val="1800"/>
              <a:buNone/>
            </a:pPr>
            <a:endParaRPr sz="3200" dirty="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389457" indent="-237061">
              <a:buSzPts val="1800"/>
              <a:buNone/>
            </a:pPr>
            <a:endParaRPr sz="3200" dirty="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389457" indent="-237061">
              <a:buSzPts val="1800"/>
              <a:buNone/>
            </a:pPr>
            <a:endParaRPr sz="3200" dirty="0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marL="389457" indent="-338658">
              <a:buSzPts val="1200"/>
              <a:buFont typeface="Helvetica Neue Light"/>
              <a:buChar char="●"/>
            </a:pPr>
            <a:r>
              <a:rPr lang="ru" sz="1600" u="sng" dirty="0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3"/>
              </a:rPr>
              <a:t>https://habr.com/ru/post/406297/</a:t>
            </a:r>
            <a:endParaRPr sz="1600" dirty="0"/>
          </a:p>
          <a:p>
            <a:pPr marL="389457" indent="-338658">
              <a:buSzPts val="1200"/>
              <a:buFont typeface="Helvetica Neue Light"/>
              <a:buChar char="●"/>
            </a:pPr>
            <a:r>
              <a:rPr lang="ru" sz="1600" u="sng" dirty="0">
                <a:solidFill>
                  <a:schemeClr val="hlink"/>
                </a:solidFill>
                <a:latin typeface="Helvetica Neue Light"/>
                <a:ea typeface="Helvetica Neue Light"/>
                <a:cs typeface="Helvetica Neue Light"/>
                <a:sym typeface="Helvetica Neue Light"/>
                <a:hlinkClick r:id="rId4"/>
              </a:rPr>
              <a:t>https://habr.com/ru/post/274533/</a:t>
            </a:r>
            <a:endParaRPr sz="1600" dirty="0"/>
          </a:p>
        </p:txBody>
      </p:sp>
      <p:pic>
        <p:nvPicPr>
          <p:cNvPr id="190" name="Google Shape;190;p36" descr="f7e9d86b30db471b860f3fbe9b1df663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50366" y="2225607"/>
            <a:ext cx="7691252" cy="24067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21DE9EB-0838-4AB3-903C-C06FE3BB3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1384" y="679731"/>
            <a:ext cx="4171994" cy="373654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/>
              <a:t>Анализ социальных сетей</a:t>
            </a:r>
          </a:p>
        </p:txBody>
      </p:sp>
      <p:pic>
        <p:nvPicPr>
          <p:cNvPr id="5" name="Google Shape;114;p21">
            <a:extLst>
              <a:ext uri="{FF2B5EF4-FFF2-40B4-BE49-F238E27FC236}">
                <a16:creationId xmlns:a16="http://schemas.microsoft.com/office/drawing/2014/main" id="{F0D3302B-7E07-4058-A305-1E8577D6A917}"/>
              </a:ext>
            </a:extLst>
          </p:cNvPr>
          <p:cNvPicPr preferRelativeResize="0"/>
          <p:nvPr/>
        </p:nvPicPr>
        <p:blipFill rotWithShape="1">
          <a:blip r:embed="rId2"/>
          <a:srcRect r="426" b="2"/>
          <a:stretch/>
        </p:blipFill>
        <p:spPr>
          <a:xfrm>
            <a:off x="942597" y="556118"/>
            <a:ext cx="5608830" cy="563270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25750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88D097CC-9482-4D47-AC7B-5DAF570C8D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5276675"/>
            <a:ext cx="10515600" cy="900288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https://towardsdatascience.com/social-network-analysis-of-related-hashtags-on-instagram-using-instacrawlr-46c397cb3dbe</a:t>
            </a:r>
            <a:endParaRPr lang="en-US" dirty="0"/>
          </a:p>
        </p:txBody>
      </p:sp>
      <p:pic>
        <p:nvPicPr>
          <p:cNvPr id="5122" name="Picture 2" descr="Image for post">
            <a:extLst>
              <a:ext uri="{FF2B5EF4-FFF2-40B4-BE49-F238E27FC236}">
                <a16:creationId xmlns:a16="http://schemas.microsoft.com/office/drawing/2014/main" id="{E683B532-C774-42E7-9456-EDFC31BD0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8592" y="154498"/>
            <a:ext cx="4849536" cy="484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mage for post">
            <a:extLst>
              <a:ext uri="{FF2B5EF4-FFF2-40B4-BE49-F238E27FC236}">
                <a16:creationId xmlns:a16="http://schemas.microsoft.com/office/drawing/2014/main" id="{30D4B5F1-63E3-4436-8408-BB6888DDA0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3874" y="243282"/>
            <a:ext cx="4685252" cy="4685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9801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haracter co-occurrence in *Les Misérables* | Charticulator">
            <a:extLst>
              <a:ext uri="{FF2B5EF4-FFF2-40B4-BE49-F238E27FC236}">
                <a16:creationId xmlns:a16="http://schemas.microsoft.com/office/drawing/2014/main" id="{BE286CD4-8BD5-4A4D-9F67-86F6F3F0FA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17" y="201336"/>
            <a:ext cx="10932646" cy="665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54947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GAME OF THRONES NETWORK VISUALIZATION - Information Visualization">
            <a:extLst>
              <a:ext uri="{FF2B5EF4-FFF2-40B4-BE49-F238E27FC236}">
                <a16:creationId xmlns:a16="http://schemas.microsoft.com/office/drawing/2014/main" id="{A0B942AC-600B-43EC-9A76-F1D9FC82D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0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18686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34567E-81E2-4CB4-98DB-E3FC9263D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Организация курса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106242-C7BD-4AFE-927F-B5C85587C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7 лекций + 7 семинаров</a:t>
            </a:r>
          </a:p>
          <a:p>
            <a:r>
              <a:rPr lang="ru-RU" dirty="0"/>
              <a:t>Формула оценки: </a:t>
            </a:r>
            <a:r>
              <a:rPr lang="ru-RU" b="1" dirty="0"/>
              <a:t>0.</a:t>
            </a:r>
            <a:r>
              <a:rPr lang="en-US" b="1" dirty="0"/>
              <a:t>2</a:t>
            </a:r>
            <a:r>
              <a:rPr lang="ru-RU" b="1" dirty="0"/>
              <a:t>*ДЗ</a:t>
            </a:r>
            <a:r>
              <a:rPr lang="ru-RU" b="1" baseline="-25000" dirty="0"/>
              <a:t>1</a:t>
            </a:r>
            <a:r>
              <a:rPr lang="ru-RU" b="1" dirty="0"/>
              <a:t> + 0.</a:t>
            </a:r>
            <a:r>
              <a:rPr lang="en-US" b="1" dirty="0"/>
              <a:t>2</a:t>
            </a:r>
            <a:r>
              <a:rPr lang="ru-RU" b="1" dirty="0"/>
              <a:t>*ДЗ</a:t>
            </a:r>
            <a:r>
              <a:rPr lang="ru-RU" b="1" baseline="-25000" dirty="0"/>
              <a:t>2</a:t>
            </a:r>
            <a:r>
              <a:rPr lang="ru-RU" b="1" dirty="0"/>
              <a:t> + 0.</a:t>
            </a:r>
            <a:r>
              <a:rPr lang="en-US" b="1" dirty="0"/>
              <a:t>2</a:t>
            </a:r>
            <a:r>
              <a:rPr lang="ru-RU" b="1" dirty="0"/>
              <a:t>*ДЗ</a:t>
            </a:r>
            <a:r>
              <a:rPr lang="en-US" b="1" baseline="-25000" dirty="0"/>
              <a:t>3</a:t>
            </a:r>
            <a:r>
              <a:rPr lang="ru-RU" b="1" dirty="0"/>
              <a:t> + 0.4*Проект</a:t>
            </a:r>
            <a:r>
              <a:rPr lang="ru-RU" dirty="0"/>
              <a:t> </a:t>
            </a:r>
          </a:p>
          <a:p>
            <a:r>
              <a:rPr lang="ru-RU" dirty="0"/>
              <a:t>Посещение не учитывается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156058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053AF94-5FC5-472D-85E4-D83524F25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Содержание</a:t>
            </a:r>
            <a:endParaRPr lang="en-US" dirty="0"/>
          </a:p>
        </p:txBody>
      </p: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82C2C8DE-FE74-474D-B7EF-A4FA43422D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931423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86039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D30334-6322-45F9-ADEE-FBF88F29C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095" y="851517"/>
            <a:ext cx="5238466" cy="299141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Данные</a:t>
            </a:r>
          </a:p>
        </p:txBody>
      </p:sp>
      <p:pic>
        <p:nvPicPr>
          <p:cNvPr id="5" name="Объект 4" descr="Интернет вещей">
            <a:extLst>
              <a:ext uri="{FF2B5EF4-FFF2-40B4-BE49-F238E27FC236}">
                <a16:creationId xmlns:a16="http://schemas.microsoft.com/office/drawing/2014/main" id="{DB8B4E0C-33F0-4D2D-8B6C-29E875B374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31503" y="2129307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15550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BD30334-6322-45F9-ADEE-FBF88F29C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Данные (по организации)</a:t>
            </a:r>
            <a:endParaRPr lang="en-US" dirty="0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5E7DBFEE-73DB-4D2B-85DE-BE79ADA2C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Структурированные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6F3B75F-AB48-4833-956F-99697440E8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806699"/>
            <a:ext cx="5157787" cy="3382963"/>
          </a:xfrm>
        </p:spPr>
        <p:txBody>
          <a:bodyPr/>
          <a:lstStyle/>
          <a:p>
            <a:r>
              <a:rPr lang="ru-RU" dirty="0"/>
              <a:t>Таблицы</a:t>
            </a:r>
          </a:p>
          <a:p>
            <a:r>
              <a:rPr lang="ru-RU" dirty="0"/>
              <a:t>Базы данных</a:t>
            </a:r>
          </a:p>
          <a:p>
            <a:r>
              <a:rPr lang="ru-RU" dirty="0"/>
              <a:t>Данные в формате </a:t>
            </a:r>
            <a:r>
              <a:rPr lang="en-US" dirty="0"/>
              <a:t>json/</a:t>
            </a:r>
            <a:r>
              <a:rPr lang="en-US" dirty="0" err="1"/>
              <a:t>yaml</a:t>
            </a:r>
            <a:endParaRPr lang="en-US" dirty="0"/>
          </a:p>
          <a:p>
            <a:r>
              <a:rPr lang="ru-RU" dirty="0"/>
              <a:t>Файлы с разметкой (</a:t>
            </a:r>
            <a:r>
              <a:rPr lang="en-US" dirty="0"/>
              <a:t>xml</a:t>
            </a:r>
            <a:r>
              <a:rPr lang="ru-RU" dirty="0"/>
              <a:t>)</a:t>
            </a:r>
            <a:endParaRPr lang="en-US" dirty="0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D0463551-F9B9-40C6-B0E9-A73C886D131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Неструктурированные</a:t>
            </a:r>
            <a:endParaRPr lang="en-US" b="0" dirty="0"/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179D1BA1-3B9F-4D73-9888-B797BF4CF09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806699"/>
            <a:ext cx="5183188" cy="3382964"/>
          </a:xfrm>
        </p:spPr>
        <p:txBody>
          <a:bodyPr/>
          <a:lstStyle/>
          <a:p>
            <a:r>
              <a:rPr lang="ru-RU" dirty="0"/>
              <a:t>Тексты</a:t>
            </a:r>
            <a:r>
              <a:rPr lang="en-US" dirty="0"/>
              <a:t> (</a:t>
            </a:r>
            <a:r>
              <a:rPr lang="ru-RU" dirty="0"/>
              <a:t>статьи, книги</a:t>
            </a:r>
            <a:r>
              <a:rPr lang="en-US" dirty="0"/>
              <a:t>)</a:t>
            </a:r>
            <a:endParaRPr lang="ru-RU" dirty="0"/>
          </a:p>
          <a:p>
            <a:r>
              <a:rPr lang="ru-RU" dirty="0"/>
              <a:t>Веб-страницы</a:t>
            </a:r>
          </a:p>
          <a:p>
            <a:r>
              <a:rPr lang="ru-RU" dirty="0"/>
              <a:t>Диалоги</a:t>
            </a:r>
          </a:p>
          <a:p>
            <a:r>
              <a:rPr lang="ru-RU" dirty="0"/>
              <a:t>Аудио</a:t>
            </a:r>
            <a:r>
              <a:rPr lang="en-US" dirty="0"/>
              <a:t>/</a:t>
            </a:r>
            <a:r>
              <a:rPr lang="ru-RU" dirty="0"/>
              <a:t>видео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7961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>
            <a:extLst>
              <a:ext uri="{FF2B5EF4-FFF2-40B4-BE49-F238E27FC236}">
                <a16:creationId xmlns:a16="http://schemas.microsoft.com/office/drawing/2014/main" id="{37DF4241-ED0E-4373-9512-77B7B5DC1E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Извлечение информации</a:t>
            </a:r>
            <a:endParaRPr lang="en-US" dirty="0"/>
          </a:p>
        </p:txBody>
      </p:sp>
      <p:pic>
        <p:nvPicPr>
          <p:cNvPr id="10" name="Объект 9">
            <a:extLst>
              <a:ext uri="{FF2B5EF4-FFF2-40B4-BE49-F238E27FC236}">
                <a16:creationId xmlns:a16="http://schemas.microsoft.com/office/drawing/2014/main" id="{CCC44D0E-5CA2-45CA-A0FB-F595E0EE4F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483" y="2563586"/>
            <a:ext cx="6492580" cy="3478440"/>
          </a:xfr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22CE4AE9-B418-425A-BBD7-93D3049875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703" y="1863725"/>
            <a:ext cx="5023262" cy="285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497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AA6CD20-0F99-433F-9E5E-A74C622BF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Зачем структурировать данные?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DF836C4-CDDE-4F24-B00E-80F635DDF0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algn="ctr">
              <a:buNone/>
            </a:pPr>
            <a:r>
              <a:rPr lang="ru-RU" dirty="0"/>
              <a:t>Где быстрее найти слово? Почему?</a:t>
            </a:r>
          </a:p>
          <a:p>
            <a:endParaRPr lang="ru-RU" dirty="0"/>
          </a:p>
          <a:p>
            <a:endParaRPr lang="en-US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A81620AD-6899-423A-A8D7-98026D2B3A5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131"/>
          <a:stretch/>
        </p:blipFill>
        <p:spPr>
          <a:xfrm>
            <a:off x="1513454" y="2406152"/>
            <a:ext cx="9165091" cy="4086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6752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E32CFA8-76A9-4AD0-99FC-A163B42647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Базы знаний</a:t>
            </a:r>
            <a:endParaRPr lang="en-US" dirty="0"/>
          </a:p>
        </p:txBody>
      </p:sp>
      <p:pic>
        <p:nvPicPr>
          <p:cNvPr id="1026" name="Picture 2" descr="Knowledge Graphs in Natural Language Processing @ ACL 2019 | by ...">
            <a:extLst>
              <a:ext uri="{FF2B5EF4-FFF2-40B4-BE49-F238E27FC236}">
                <a16:creationId xmlns:a16="http://schemas.microsoft.com/office/drawing/2014/main" id="{48F65DEC-396B-440C-A347-56A0D74F594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849654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0B858A1-0D5E-48D2-AB8C-79D8EB02531E}"/>
              </a:ext>
            </a:extLst>
          </p:cNvPr>
          <p:cNvSpPr txBox="1"/>
          <p:nvPr/>
        </p:nvSpPr>
        <p:spPr>
          <a:xfrm>
            <a:off x="838200" y="6308209"/>
            <a:ext cx="60988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Image from https://www.aclweb.org/anthology/P19-1470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F4E018B3-A64D-4A14-80D9-C0BF4E037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2535" y="1517651"/>
            <a:ext cx="2095500" cy="108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nceptNet">
            <a:extLst>
              <a:ext uri="{FF2B5EF4-FFF2-40B4-BE49-F238E27FC236}">
                <a16:creationId xmlns:a16="http://schemas.microsoft.com/office/drawing/2014/main" id="{37E3C2F4-EF31-4BC7-923C-F7BFF34CE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393818"/>
            <a:ext cx="3830180" cy="278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8C485394-EA81-4F53-8BDB-0A833E438F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45055" y="1361153"/>
            <a:ext cx="1381125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1291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D1A31C9-9298-43DD-B3F8-C52940A452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Данные (по доступности)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C0412A6-029C-43A0-AF2E-A27AED0528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Публичные</a:t>
            </a:r>
            <a:r>
              <a:rPr lang="en-US" dirty="0"/>
              <a:t> (public)</a:t>
            </a:r>
            <a:endParaRPr lang="ru-RU" dirty="0"/>
          </a:p>
          <a:p>
            <a:r>
              <a:rPr lang="ru-RU" dirty="0"/>
              <a:t>Открытые</a:t>
            </a:r>
            <a:r>
              <a:rPr lang="en-US" dirty="0"/>
              <a:t> (open)</a:t>
            </a:r>
            <a:endParaRPr lang="ru-RU" dirty="0"/>
          </a:p>
          <a:p>
            <a:r>
              <a:rPr lang="ru-RU" dirty="0"/>
              <a:t>Приватные</a:t>
            </a:r>
            <a:r>
              <a:rPr lang="en-US" dirty="0"/>
              <a:t>/</a:t>
            </a:r>
            <a:r>
              <a:rPr lang="ru-RU" dirty="0"/>
              <a:t>личные (</a:t>
            </a:r>
            <a:r>
              <a:rPr lang="en-US" dirty="0"/>
              <a:t>private</a:t>
            </a:r>
            <a:r>
              <a:rPr lang="ru-RU" dirty="0"/>
              <a:t>)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ru-RU" dirty="0"/>
              <a:t>Почитать о разнице можно тут: </a:t>
            </a:r>
            <a:r>
              <a:rPr lang="en-US" dirty="0">
                <a:hlinkClick r:id="rId2"/>
              </a:rPr>
              <a:t>https://blog.thinkdataworks.com/open-data-vs-public-data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4482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01D6E42-F93D-4F35-8FD9-8A15F385F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Открытые данные</a:t>
            </a:r>
            <a:endParaRPr lang="en-US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4081216E-2A5D-4E1A-BF9F-106905C47F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437" y="1846060"/>
            <a:ext cx="5923802" cy="4646815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C902ED73-2B38-4F25-B7C4-6E1ACDF32B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239" y="365125"/>
            <a:ext cx="5656167" cy="4247804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53F396C-BDDF-4EDF-BAD7-EF043D2FD2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2038" y="2960394"/>
            <a:ext cx="6657368" cy="3532481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79CF0275-10B3-405E-9DCD-7305D54714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5376"/>
          <a:stretch/>
        </p:blipFill>
        <p:spPr>
          <a:xfrm>
            <a:off x="339437" y="4088529"/>
            <a:ext cx="8634152" cy="2404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75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92FABB0-1647-4C4E-B87D-00D8F29E7F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Что еще?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B4BBDF42-FFE0-4555-87B6-3330F8784B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Персональные данные</a:t>
            </a:r>
          </a:p>
          <a:p>
            <a:r>
              <a:rPr lang="ru-RU" dirty="0"/>
              <a:t>Биометрические данные</a:t>
            </a:r>
          </a:p>
          <a:p>
            <a:r>
              <a:rPr lang="ru-RU" dirty="0"/>
              <a:t>Пространственные данные</a:t>
            </a:r>
          </a:p>
          <a:p>
            <a:r>
              <a:rPr lang="ru-RU" sz="4800" dirty="0"/>
              <a:t>Большие данные</a:t>
            </a:r>
          </a:p>
          <a:p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28613361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О нет! Моя Data Science ржавеет / Блог компании Издательский дом ...">
            <a:extLst>
              <a:ext uri="{FF2B5EF4-FFF2-40B4-BE49-F238E27FC236}">
                <a16:creationId xmlns:a16="http://schemas.microsoft.com/office/drawing/2014/main" id="{8AFB6F44-186B-46E2-B072-0F78771D03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99" r="600"/>
          <a:stretch/>
        </p:blipFill>
        <p:spPr bwMode="auto">
          <a:xfrm>
            <a:off x="3242695" y="10"/>
            <a:ext cx="8949307" cy="6857990"/>
          </a:xfrm>
          <a:custGeom>
            <a:avLst/>
            <a:gdLst/>
            <a:ahLst/>
            <a:cxnLst/>
            <a:rect l="l" t="t" r="r" b="b"/>
            <a:pathLst>
              <a:path w="8949307" h="6858000">
                <a:moveTo>
                  <a:pt x="0" y="0"/>
                </a:moveTo>
                <a:lnTo>
                  <a:pt x="8949307" y="0"/>
                </a:lnTo>
                <a:lnTo>
                  <a:pt x="8949307" y="6858000"/>
                </a:lnTo>
                <a:lnTo>
                  <a:pt x="0" y="6858000"/>
                </a:lnTo>
                <a:lnTo>
                  <a:pt x="62983" y="6788730"/>
                </a:lnTo>
                <a:cubicBezTo>
                  <a:pt x="773509" y="5928900"/>
                  <a:pt x="1212979" y="4741056"/>
                  <a:pt x="1212979" y="3429000"/>
                </a:cubicBezTo>
                <a:cubicBezTo>
                  <a:pt x="1212979" y="2116944"/>
                  <a:pt x="773509" y="929100"/>
                  <a:pt x="62983" y="692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EE3435-BD95-4B15-BF38-E801511E7B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5728"/>
          </a:xfrm>
        </p:spPr>
        <p:txBody>
          <a:bodyPr anchor="b">
            <a:normAutofit/>
          </a:bodyPr>
          <a:lstStyle/>
          <a:p>
            <a:r>
              <a:rPr lang="en-US" sz="4000" dirty="0"/>
              <a:t>Big data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9A35FAD-9997-40D0-AB80-1E8ABE8F30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804092" cy="3207258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ru-RU" sz="2400" b="0" i="0" dirty="0">
                <a:solidFill>
                  <a:srgbClr val="343434"/>
                </a:solidFill>
                <a:effectLst/>
                <a:hlinkClick r:id="rId3"/>
              </a:rPr>
              <a:t>Что такое «</a:t>
            </a:r>
            <a:r>
              <a:rPr lang="en-US" sz="2400" b="0" i="0" dirty="0">
                <a:solidFill>
                  <a:srgbClr val="343434"/>
                </a:solidFill>
                <a:effectLst/>
                <a:hlinkClick r:id="rId3"/>
              </a:rPr>
              <a:t>Big Data»?</a:t>
            </a:r>
            <a:endParaRPr lang="en-US" sz="2400" b="1" i="0" dirty="0">
              <a:solidFill>
                <a:srgbClr val="333333"/>
              </a:solidFill>
              <a:effectLst/>
            </a:endParaRPr>
          </a:p>
          <a:p>
            <a:pPr marL="0" indent="0">
              <a:buNone/>
            </a:pPr>
            <a:r>
              <a:rPr lang="ru-RU" sz="2400" b="0" i="0" dirty="0">
                <a:solidFill>
                  <a:srgbClr val="343434"/>
                </a:solidFill>
                <a:effectLst/>
                <a:hlinkClick r:id="rId4"/>
              </a:rPr>
              <a:t>Мифы и легенды про </a:t>
            </a:r>
            <a:r>
              <a:rPr lang="ru-RU" sz="2400" b="0" i="0" dirty="0" err="1">
                <a:solidFill>
                  <a:srgbClr val="343434"/>
                </a:solidFill>
                <a:effectLst/>
                <a:hlinkClick r:id="rId4"/>
              </a:rPr>
              <a:t>Big</a:t>
            </a:r>
            <a:r>
              <a:rPr lang="ru-RU" sz="2400" b="0" i="0" dirty="0">
                <a:solidFill>
                  <a:srgbClr val="343434"/>
                </a:solidFill>
                <a:effectLst/>
                <a:hlinkClick r:id="rId4"/>
              </a:rPr>
              <a:t> </a:t>
            </a:r>
            <a:r>
              <a:rPr lang="ru-RU" sz="2400" b="0" i="0" dirty="0" err="1">
                <a:solidFill>
                  <a:srgbClr val="343434"/>
                </a:solidFill>
                <a:effectLst/>
                <a:hlinkClick r:id="rId4"/>
              </a:rPr>
              <a:t>Data</a:t>
            </a:r>
            <a:endParaRPr lang="ru-RU" sz="2400" b="1" i="0" dirty="0">
              <a:solidFill>
                <a:srgbClr val="333333"/>
              </a:solidFill>
              <a:effectLst/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ru-RU" sz="2400" dirty="0"/>
              <a:t>Если кратко:</a:t>
            </a:r>
            <a:endParaRPr lang="en-US" sz="2400" dirty="0"/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98E7FEDA-D48C-4880-9FC9-C17F86AAC1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601" y="5005060"/>
            <a:ext cx="9248953" cy="125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424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34567E-81E2-4CB4-98DB-E3FC9263D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Организация курса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106242-C7BD-4AFE-927F-B5C85587CF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 lnSpcReduction="10000"/>
          </a:bodyPr>
          <a:lstStyle/>
          <a:p>
            <a:r>
              <a:rPr lang="ru-RU" dirty="0"/>
              <a:t>Связь</a:t>
            </a:r>
          </a:p>
          <a:p>
            <a:pPr marL="457200" lvl="1" indent="0">
              <a:buNone/>
            </a:pPr>
            <a:r>
              <a:rPr lang="en-US" dirty="0"/>
              <a:t>telegram: @lilas_pourpre</a:t>
            </a:r>
            <a:r>
              <a:rPr lang="ru-RU" dirty="0"/>
              <a:t>, </a:t>
            </a:r>
            <a:r>
              <a:rPr lang="en-US" dirty="0"/>
              <a:t>@dolyasergey</a:t>
            </a:r>
          </a:p>
          <a:p>
            <a:pPr marL="457200" lvl="1" indent="0">
              <a:buNone/>
            </a:pPr>
            <a:r>
              <a:rPr lang="en-US" dirty="0"/>
              <a:t>mail: </a:t>
            </a:r>
            <a:r>
              <a:rPr lang="en-US" dirty="0">
                <a:hlinkClick r:id="rId3"/>
              </a:rPr>
              <a:t>lilas.pourpre@gmail.com</a:t>
            </a:r>
            <a:endParaRPr lang="en-US" dirty="0"/>
          </a:p>
          <a:p>
            <a:r>
              <a:rPr lang="ru-RU" dirty="0"/>
              <a:t>Материалы курса: </a:t>
            </a:r>
            <a:endParaRPr lang="en-US" dirty="0"/>
          </a:p>
          <a:p>
            <a:pPr marL="457200" lvl="1" indent="0">
              <a:buNone/>
            </a:pPr>
            <a:r>
              <a:rPr lang="en-US" dirty="0">
                <a:hlinkClick r:id="rId4"/>
              </a:rPr>
              <a:t>https://github.com/lilaspourpre/hse_culture_python2020</a:t>
            </a:r>
            <a:endParaRPr lang="ru-RU" dirty="0"/>
          </a:p>
          <a:p>
            <a:r>
              <a:rPr lang="ru-RU" dirty="0"/>
              <a:t>Чат </a:t>
            </a:r>
          </a:p>
          <a:p>
            <a:pPr lvl="1"/>
            <a:r>
              <a:rPr lang="en-US" dirty="0"/>
              <a:t>Telegram</a:t>
            </a:r>
            <a:endParaRPr lang="ru-RU" dirty="0"/>
          </a:p>
          <a:p>
            <a:r>
              <a:rPr lang="en-US" dirty="0"/>
              <a:t>Wiki</a:t>
            </a:r>
          </a:p>
          <a:p>
            <a:pPr lvl="1"/>
            <a:r>
              <a:rPr lang="en-US" sz="1900" dirty="0">
                <a:hlinkClick r:id="rId5"/>
              </a:rPr>
              <a:t>http://wiki.cs.hse.ru/%D0%9F%D1%80%D0%B8%D0%BA%D0%BB%D0%B0%D0%B4%D0%BD%D1%8B%D0%B5_%D0%B8%D1%81%D1%81%D0%BB%D0%B5%D0%B4%D0%BE%D0%B2%D0%B0%D0%BD%D0%B8%D1%8F_%D0%B2_%D0%BA%D1%83%D0%BB%D1%8C%D1%82%D1%83%D1%80%D0%BE%D0%BB%D0%BE%D0%B3%D0%B8%D0%B8_2021_1%D0%BC%D0%BE%D0%B4%D1%83%D0%BB%D1%8C</a:t>
            </a:r>
            <a:endParaRPr lang="en-US" sz="1900" dirty="0"/>
          </a:p>
          <a:p>
            <a:pPr lvl="1"/>
            <a:endParaRPr lang="ru-RU" sz="19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600C2E7-22D8-453C-8E04-1FF9710CE4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1176" y="514313"/>
            <a:ext cx="2622624" cy="262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76923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50C3400-0360-489E-90B5-7B3BBD6EF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Где искать данные?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5D2A9C6-144D-4552-A277-40AB6E07A9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Google</a:t>
            </a:r>
          </a:p>
          <a:p>
            <a:r>
              <a:rPr lang="en-US" dirty="0"/>
              <a:t>Yandex</a:t>
            </a:r>
          </a:p>
          <a:p>
            <a:r>
              <a:rPr lang="en-US" dirty="0"/>
              <a:t>Facebook</a:t>
            </a:r>
          </a:p>
          <a:p>
            <a:r>
              <a:rPr lang="en-US" dirty="0"/>
              <a:t>Vk.ru</a:t>
            </a:r>
          </a:p>
          <a:p>
            <a:r>
              <a:rPr lang="en-US" dirty="0"/>
              <a:t>Twitter</a:t>
            </a:r>
          </a:p>
          <a:p>
            <a:endParaRPr lang="en-US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F02E2C79-AD86-4CD9-90D3-8E892B58EDB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368" t="17497"/>
          <a:stretch/>
        </p:blipFill>
        <p:spPr>
          <a:xfrm>
            <a:off x="5863905" y="1643092"/>
            <a:ext cx="6023296" cy="4716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1357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3053AF94-5FC5-472D-85E4-D83524F25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Содержание</a:t>
            </a:r>
            <a:endParaRPr lang="en-US" dirty="0"/>
          </a:p>
        </p:txBody>
      </p: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82C2C8DE-FE74-474D-B7EF-A4FA43422D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2459482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9334689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pie chart">
            <a:extLst>
              <a:ext uri="{FF2B5EF4-FFF2-40B4-BE49-F238E27FC236}">
                <a16:creationId xmlns:a16="http://schemas.microsoft.com/office/drawing/2014/main" id="{619A6F22-E749-4070-9784-757A87FB28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7457" y="4221456"/>
            <a:ext cx="2679771" cy="2149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F38FB80-8F0C-4F8A-8739-02997ABFD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Визуализация данных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8724F1C8-1AA5-4A32-8CEA-94475C3510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7241" y="1929899"/>
            <a:ext cx="3789485" cy="458311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ru-RU" sz="2400" dirty="0"/>
              <a:t>График (</a:t>
            </a:r>
            <a:r>
              <a:rPr lang="en-US" sz="2400" dirty="0"/>
              <a:t>index chart</a:t>
            </a:r>
            <a:r>
              <a:rPr lang="ru-RU" sz="2400" dirty="0"/>
              <a:t>)</a:t>
            </a: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ru-RU" sz="2400" dirty="0"/>
              <a:t>Столбчатая диаграмма (</a:t>
            </a:r>
            <a:r>
              <a:rPr lang="en-US" sz="2400" dirty="0"/>
              <a:t>bar chart</a:t>
            </a:r>
            <a:r>
              <a:rPr lang="ru-RU" sz="2400" dirty="0"/>
              <a:t>)</a:t>
            </a:r>
            <a:endParaRPr lang="en-US" sz="2400" dirty="0"/>
          </a:p>
          <a:p>
            <a:pPr marL="514350" indent="-514350">
              <a:buFont typeface="+mj-lt"/>
              <a:buAutoNum type="arabicPeriod"/>
            </a:pPr>
            <a:r>
              <a:rPr lang="ru-RU" sz="2400" dirty="0"/>
              <a:t>Ящик с усами</a:t>
            </a:r>
            <a:r>
              <a:rPr lang="en-US" sz="2400" dirty="0"/>
              <a:t> (box plot)</a:t>
            </a:r>
            <a:endParaRPr lang="ru-RU" sz="2400" dirty="0"/>
          </a:p>
          <a:p>
            <a:pPr marL="514350" indent="-514350">
              <a:buFont typeface="+mj-lt"/>
              <a:buAutoNum type="arabicPeriod"/>
            </a:pPr>
            <a:r>
              <a:rPr lang="ru-RU" sz="2400" dirty="0"/>
              <a:t>Диаграмма рассеяния</a:t>
            </a:r>
            <a:r>
              <a:rPr lang="en-US" sz="2400" dirty="0"/>
              <a:t> (scatter plot)</a:t>
            </a:r>
            <a:endParaRPr lang="ru-RU" sz="2400" dirty="0"/>
          </a:p>
          <a:p>
            <a:pPr marL="514350" indent="-514350">
              <a:buFont typeface="+mj-lt"/>
              <a:buAutoNum type="arabicPeriod"/>
            </a:pPr>
            <a:r>
              <a:rPr lang="ru-RU" sz="2400" dirty="0"/>
              <a:t>Круговая </a:t>
            </a:r>
            <a:r>
              <a:rPr lang="en-US" sz="2400" dirty="0"/>
              <a:t>          </a:t>
            </a:r>
            <a:r>
              <a:rPr lang="ru-RU" sz="2400" dirty="0"/>
              <a:t>диаграмма</a:t>
            </a:r>
            <a:r>
              <a:rPr lang="en-US" sz="2400" dirty="0"/>
              <a:t>                 </a:t>
            </a:r>
            <a:r>
              <a:rPr lang="ru-RU" sz="2400" dirty="0"/>
              <a:t> </a:t>
            </a:r>
            <a:r>
              <a:rPr lang="en-US" sz="2400" dirty="0"/>
              <a:t>(pie chart)</a:t>
            </a:r>
          </a:p>
        </p:txBody>
      </p:sp>
      <p:pic>
        <p:nvPicPr>
          <p:cNvPr id="1026" name="Picture 2" descr="line graph example">
            <a:extLst>
              <a:ext uri="{FF2B5EF4-FFF2-40B4-BE49-F238E27FC236}">
                <a16:creationId xmlns:a16="http://schemas.microsoft.com/office/drawing/2014/main" id="{7D2E3849-49CD-4860-817C-3873C42C78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41" y="1722510"/>
            <a:ext cx="3701459" cy="2191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types of graphs bar graph">
            <a:extLst>
              <a:ext uri="{FF2B5EF4-FFF2-40B4-BE49-F238E27FC236}">
                <a16:creationId xmlns:a16="http://schemas.microsoft.com/office/drawing/2014/main" id="{75FF6206-7A34-4EE4-8125-D169D8488C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541" y="4001294"/>
            <a:ext cx="3684557" cy="2304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catterplot example">
            <a:extLst>
              <a:ext uri="{FF2B5EF4-FFF2-40B4-BE49-F238E27FC236}">
                <a16:creationId xmlns:a16="http://schemas.microsoft.com/office/drawing/2014/main" id="{B7A91230-982D-4D38-9125-BCEF90BE6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3870" y="3628851"/>
            <a:ext cx="3684557" cy="2741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oxplot in Visualizations menu is not showing outliers ...">
            <a:extLst>
              <a:ext uri="{FF2B5EF4-FFF2-40B4-BE49-F238E27FC236}">
                <a16:creationId xmlns:a16="http://schemas.microsoft.com/office/drawing/2014/main" id="{D6081A33-DA59-424C-B5F6-9E0CB1CC76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4400" y="1237990"/>
            <a:ext cx="3114027" cy="240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28E25602-9400-4309-B65E-ED6B3B8895E5}"/>
              </a:ext>
            </a:extLst>
          </p:cNvPr>
          <p:cNvSpPr/>
          <p:nvPr/>
        </p:nvSpPr>
        <p:spPr>
          <a:xfrm>
            <a:off x="8963025" y="2886074"/>
            <a:ext cx="1100137" cy="195263"/>
          </a:xfrm>
          <a:prstGeom prst="rect">
            <a:avLst/>
          </a:prstGeom>
          <a:solidFill>
            <a:srgbClr val="1D88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235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56FF96-9A8C-4F23-B78E-97FD62AD1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Ящик с усами (</a:t>
            </a:r>
            <a:r>
              <a:rPr lang="en-US" dirty="0"/>
              <a:t>box plot</a:t>
            </a:r>
            <a:r>
              <a:rPr lang="ru-RU" dirty="0"/>
              <a:t>)</a:t>
            </a:r>
            <a:endParaRPr lang="en-US" dirty="0"/>
          </a:p>
        </p:txBody>
      </p:sp>
      <p:pic>
        <p:nvPicPr>
          <p:cNvPr id="5" name="Объект 4">
            <a:hlinkClick r:id="rId2"/>
            <a:extLst>
              <a:ext uri="{FF2B5EF4-FFF2-40B4-BE49-F238E27FC236}">
                <a16:creationId xmlns:a16="http://schemas.microsoft.com/office/drawing/2014/main" id="{888A859C-AB9C-43E7-AA63-35FD555418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232728" y="1690688"/>
            <a:ext cx="5726544" cy="4731357"/>
          </a:xfrm>
        </p:spPr>
      </p:pic>
    </p:spTree>
    <p:extLst>
      <p:ext uri="{BB962C8B-B14F-4D97-AF65-F5344CB8AC3E}">
        <p14:creationId xmlns:p14="http://schemas.microsoft.com/office/powerpoint/2010/main" val="397073839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56FF96-9A8C-4F23-B78E-97FD62AD1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Ящик с усами (</a:t>
            </a:r>
            <a:r>
              <a:rPr lang="en-US" dirty="0"/>
              <a:t>box plot</a:t>
            </a:r>
            <a:r>
              <a:rPr lang="ru-RU" dirty="0"/>
              <a:t>)</a:t>
            </a:r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8BE3EC0-8ABB-4D3D-962B-E0FE29DECB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8284" y="1690688"/>
            <a:ext cx="6536521" cy="4657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0617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Объект 4">
            <a:extLst>
              <a:ext uri="{FF2B5EF4-FFF2-40B4-BE49-F238E27FC236}">
                <a16:creationId xmlns:a16="http://schemas.microsoft.com/office/drawing/2014/main" id="{94408417-313A-4612-BAFB-91DA621D1C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6293" y="444123"/>
            <a:ext cx="10972850" cy="5969753"/>
          </a:xfrm>
        </p:spPr>
      </p:pic>
    </p:spTree>
    <p:extLst>
      <p:ext uri="{BB962C8B-B14F-4D97-AF65-F5344CB8AC3E}">
        <p14:creationId xmlns:p14="http://schemas.microsoft.com/office/powerpoint/2010/main" val="8216960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EEA3250B-B86F-4A39-B6D4-57F055DF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Плохие примеры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5668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F5450D-AB09-44CE-8DC8-46C575C45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02" y="2766218"/>
            <a:ext cx="10515600" cy="1325563"/>
          </a:xfrm>
        </p:spPr>
        <p:txBody>
          <a:bodyPr/>
          <a:lstStyle/>
          <a:p>
            <a:r>
              <a:rPr lang="ru-RU" dirty="0"/>
              <a:t>Графики</a:t>
            </a:r>
            <a:endParaRPr lang="en-US" dirty="0"/>
          </a:p>
        </p:txBody>
      </p:sp>
      <p:sp>
        <p:nvSpPr>
          <p:cNvPr id="15" name="Объект 14">
            <a:extLst>
              <a:ext uri="{FF2B5EF4-FFF2-40B4-BE49-F238E27FC236}">
                <a16:creationId xmlns:a16="http://schemas.microsoft.com/office/drawing/2014/main" id="{A9F73626-4763-4731-88EA-5508CF254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5981" y="6134976"/>
            <a:ext cx="6526048" cy="34686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https://habr.com/ru/company/habr_career/blog/418047/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8045FED-30ED-4304-94AA-9620389D7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593" y="723023"/>
            <a:ext cx="7442825" cy="5280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808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F5450D-AB09-44CE-8DC8-46C575C45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02" y="2766218"/>
            <a:ext cx="10515600" cy="1325563"/>
          </a:xfrm>
        </p:spPr>
        <p:txBody>
          <a:bodyPr/>
          <a:lstStyle/>
          <a:p>
            <a:r>
              <a:rPr lang="ru-RU" dirty="0"/>
              <a:t>Графики</a:t>
            </a:r>
            <a:endParaRPr lang="en-US" dirty="0"/>
          </a:p>
        </p:txBody>
      </p:sp>
      <p:sp>
        <p:nvSpPr>
          <p:cNvPr id="15" name="Объект 14">
            <a:extLst>
              <a:ext uri="{FF2B5EF4-FFF2-40B4-BE49-F238E27FC236}">
                <a16:creationId xmlns:a16="http://schemas.microsoft.com/office/drawing/2014/main" id="{A9F73626-4763-4731-88EA-5508CF254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5981" y="6134976"/>
            <a:ext cx="6526048" cy="34686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https://www.hse.ru/edu/vkr/219185590</a:t>
            </a:r>
            <a:endParaRPr lang="en-US" dirty="0"/>
          </a:p>
        </p:txBody>
      </p:sp>
      <p:graphicFrame>
        <p:nvGraphicFramePr>
          <p:cNvPr id="3" name="Диаграмма 2">
            <a:extLst>
              <a:ext uri="{FF2B5EF4-FFF2-40B4-BE49-F238E27FC236}">
                <a16:creationId xmlns:a16="http://schemas.microsoft.com/office/drawing/2014/main" id="{024E82D4-E796-47F9-8771-FD8C5D15C2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2088186"/>
              </p:ext>
            </p:extLst>
          </p:nvPr>
        </p:nvGraphicFramePr>
        <p:xfrm>
          <a:off x="3281063" y="813700"/>
          <a:ext cx="8228013" cy="49310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5308303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F5450D-AB09-44CE-8DC8-46C575C454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902" y="2766218"/>
            <a:ext cx="10515600" cy="1325563"/>
          </a:xfrm>
        </p:spPr>
        <p:txBody>
          <a:bodyPr/>
          <a:lstStyle/>
          <a:p>
            <a:r>
              <a:rPr lang="ru-RU" dirty="0"/>
              <a:t>Графики</a:t>
            </a:r>
            <a:endParaRPr lang="en-US" dirty="0"/>
          </a:p>
        </p:txBody>
      </p:sp>
      <p:sp>
        <p:nvSpPr>
          <p:cNvPr id="15" name="Объект 14">
            <a:extLst>
              <a:ext uri="{FF2B5EF4-FFF2-40B4-BE49-F238E27FC236}">
                <a16:creationId xmlns:a16="http://schemas.microsoft.com/office/drawing/2014/main" id="{A9F73626-4763-4731-88EA-5508CF254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5981" y="6134976"/>
            <a:ext cx="6526048" cy="34686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>
                <a:hlinkClick r:id="rId2"/>
              </a:rPr>
              <a:t>https://www.hse.ru/edu/vkr/219185590</a:t>
            </a:r>
            <a:endParaRPr lang="en-US" dirty="0"/>
          </a:p>
        </p:txBody>
      </p:sp>
      <p:pic>
        <p:nvPicPr>
          <p:cNvPr id="5" name="Объект 4">
            <a:extLst>
              <a:ext uri="{FF2B5EF4-FFF2-40B4-BE49-F238E27FC236}">
                <a16:creationId xmlns:a16="http://schemas.microsoft.com/office/drawing/2014/main" id="{68B1BD61-3D50-44EC-B688-29312DA5D36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71"/>
          <a:stretch/>
        </p:blipFill>
        <p:spPr>
          <a:xfrm>
            <a:off x="3084122" y="612770"/>
            <a:ext cx="8787186" cy="498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944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234567E-81E2-4CB4-98DB-E3FC9263D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Организация курса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53106242-C7BD-4AFE-927F-B5C85587C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b="1" dirty="0"/>
              <a:t>ДЗ</a:t>
            </a:r>
            <a:r>
              <a:rPr lang="ru-RU" b="1" baseline="-25000" dirty="0"/>
              <a:t>1 </a:t>
            </a:r>
            <a:r>
              <a:rPr lang="ru-RU" dirty="0"/>
              <a:t>– дедлайн</a:t>
            </a:r>
            <a:r>
              <a:rPr lang="en-US" dirty="0"/>
              <a:t> 1</a:t>
            </a:r>
            <a:r>
              <a:rPr lang="ru-RU" dirty="0"/>
              <a:t>2 сентября</a:t>
            </a:r>
          </a:p>
          <a:p>
            <a:endParaRPr lang="ru-RU" dirty="0"/>
          </a:p>
          <a:p>
            <a:r>
              <a:rPr lang="ru-RU" b="1" dirty="0"/>
              <a:t>ДЗ</a:t>
            </a:r>
            <a:r>
              <a:rPr lang="ru-RU" b="1" baseline="-25000" dirty="0"/>
              <a:t>2 </a:t>
            </a:r>
            <a:r>
              <a:rPr lang="ru-RU" dirty="0"/>
              <a:t>– дедлайн</a:t>
            </a:r>
            <a:r>
              <a:rPr lang="en-US" dirty="0"/>
              <a:t> 26</a:t>
            </a:r>
            <a:r>
              <a:rPr lang="ru-RU" dirty="0"/>
              <a:t> октября</a:t>
            </a:r>
          </a:p>
          <a:p>
            <a:endParaRPr lang="en-US" dirty="0"/>
          </a:p>
          <a:p>
            <a:r>
              <a:rPr lang="ru-RU" b="1" dirty="0"/>
              <a:t>ДЗ</a:t>
            </a:r>
            <a:r>
              <a:rPr lang="en-US" b="1" baseline="-25000" dirty="0"/>
              <a:t>3</a:t>
            </a:r>
            <a:r>
              <a:rPr lang="ru-RU" b="1" baseline="-25000" dirty="0"/>
              <a:t> </a:t>
            </a:r>
            <a:r>
              <a:rPr lang="ru-RU" dirty="0"/>
              <a:t>– дедлайн</a:t>
            </a:r>
            <a:r>
              <a:rPr lang="en-US" dirty="0"/>
              <a:t> 10</a:t>
            </a:r>
            <a:r>
              <a:rPr lang="ru-RU" dirty="0"/>
              <a:t> октября</a:t>
            </a:r>
            <a:endParaRPr lang="en-US" dirty="0"/>
          </a:p>
          <a:p>
            <a:pPr marL="0" indent="0">
              <a:buNone/>
            </a:pPr>
            <a:endParaRPr lang="ru-RU" dirty="0"/>
          </a:p>
          <a:p>
            <a:r>
              <a:rPr lang="ru-RU" dirty="0"/>
              <a:t>Описание проекта и критерии: </a:t>
            </a:r>
            <a:r>
              <a:rPr lang="ru-RU" dirty="0">
                <a:hlinkClick r:id="rId2"/>
              </a:rPr>
              <a:t>тут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72275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1A8C67-316C-449C-ADD5-672A20C93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Столбчатая диаграмма</a:t>
            </a:r>
            <a:r>
              <a:rPr lang="en-US" dirty="0"/>
              <a:t> (bar plot)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EE2267F-77F2-4FD7-BECB-E00D18BC0D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6317" y="1690688"/>
            <a:ext cx="8359365" cy="3686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D4EAD22-35D3-4481-86FD-AEDA4284DE35}"/>
              </a:ext>
            </a:extLst>
          </p:cNvPr>
          <p:cNvSpPr txBox="1"/>
          <p:nvPr/>
        </p:nvSpPr>
        <p:spPr>
          <a:xfrm>
            <a:off x="1415142" y="5773972"/>
            <a:ext cx="9361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http://www.knowledgewala.com/ibm-curam-birt-report-bar-chart-development-example/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15702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21A8C67-316C-449C-ADD5-672A20C93F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Столбчатая диаграмма</a:t>
            </a:r>
            <a:r>
              <a:rPr lang="en-US" dirty="0"/>
              <a:t> (bar plot)</a:t>
            </a:r>
          </a:p>
        </p:txBody>
      </p:sp>
      <p:graphicFrame>
        <p:nvGraphicFramePr>
          <p:cNvPr id="6" name="Объект 5">
            <a:extLst>
              <a:ext uri="{FF2B5EF4-FFF2-40B4-BE49-F238E27FC236}">
                <a16:creationId xmlns:a16="http://schemas.microsoft.com/office/drawing/2014/main" id="{365B3049-3AC2-4717-9BC4-EDD0056F097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1664216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5D755293-59B1-431E-A883-3F197430C45F}"/>
              </a:ext>
            </a:extLst>
          </p:cNvPr>
          <p:cNvSpPr txBox="1"/>
          <p:nvPr/>
        </p:nvSpPr>
        <p:spPr>
          <a:xfrm>
            <a:off x="3802743" y="631190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https://www.hse.ru/edu/vkr/219185590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74137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Пицца | Пикабу">
            <a:extLst>
              <a:ext uri="{FF2B5EF4-FFF2-40B4-BE49-F238E27FC236}">
                <a16:creationId xmlns:a16="http://schemas.microsoft.com/office/drawing/2014/main" id="{5042077D-C27A-4AF0-A006-B8B0F14BB19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5512" y="417002"/>
            <a:ext cx="5934971" cy="6023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73979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3E5AAB-B5F9-46E8-9AAA-24486E534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Pie chart</a:t>
            </a:r>
            <a:endParaRPr lang="en-US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2A799D90-36E4-428A-B54A-72264051B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14375"/>
          </a:xfrm>
        </p:spPr>
        <p:txBody>
          <a:bodyPr/>
          <a:lstStyle/>
          <a:p>
            <a:r>
              <a:rPr lang="ru-RU" dirty="0"/>
              <a:t>На сколько процентов </a:t>
            </a:r>
            <a:r>
              <a:rPr lang="en-US" dirty="0"/>
              <a:t>C </a:t>
            </a:r>
            <a:r>
              <a:rPr lang="ru-RU" dirty="0"/>
              <a:t>больше </a:t>
            </a:r>
            <a:r>
              <a:rPr lang="en-US" dirty="0"/>
              <a:t>B?</a:t>
            </a:r>
          </a:p>
        </p:txBody>
      </p:sp>
      <p:pic>
        <p:nvPicPr>
          <p:cNvPr id="8" name="Объект 4">
            <a:extLst>
              <a:ext uri="{FF2B5EF4-FFF2-40B4-BE49-F238E27FC236}">
                <a16:creationId xmlns:a16="http://schemas.microsoft.com/office/drawing/2014/main" id="{A3A2788D-4487-48B4-ABFF-0456BBC0B5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3505" y="2613138"/>
            <a:ext cx="6696075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377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3E5AAB-B5F9-46E8-9AAA-24486E5347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Pie chart</a:t>
            </a:r>
            <a:endParaRPr lang="en-US" dirty="0"/>
          </a:p>
        </p:txBody>
      </p:sp>
      <p:sp>
        <p:nvSpPr>
          <p:cNvPr id="7" name="Объект 6">
            <a:extLst>
              <a:ext uri="{FF2B5EF4-FFF2-40B4-BE49-F238E27FC236}">
                <a16:creationId xmlns:a16="http://schemas.microsoft.com/office/drawing/2014/main" id="{2A799D90-36E4-428A-B54A-72264051B9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714375"/>
          </a:xfrm>
        </p:spPr>
        <p:txBody>
          <a:bodyPr/>
          <a:lstStyle/>
          <a:p>
            <a:r>
              <a:rPr lang="ru-RU" dirty="0"/>
              <a:t>На</a:t>
            </a:r>
            <a:r>
              <a:rPr lang="fr-FR" dirty="0"/>
              <a:t> </a:t>
            </a:r>
            <a:r>
              <a:rPr lang="ru-RU" dirty="0"/>
              <a:t>сколько процентов </a:t>
            </a:r>
            <a:r>
              <a:rPr lang="en-US" dirty="0"/>
              <a:t>C </a:t>
            </a:r>
            <a:r>
              <a:rPr lang="ru-RU" dirty="0"/>
              <a:t>больше </a:t>
            </a:r>
            <a:r>
              <a:rPr lang="en-US" dirty="0"/>
              <a:t>B?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9AD032E-3F0E-4EE8-ADB8-D243E1DC7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8" y="2891891"/>
            <a:ext cx="7333569" cy="370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1811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61165B-AB1C-4737-BAF4-F887D6791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Полезные ссылки</a:t>
            </a:r>
            <a:endParaRPr lang="en-US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419A1D14-752E-456A-A516-675CC448E5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Clr>
                <a:schemeClr val="tx1"/>
              </a:buClr>
            </a:pPr>
            <a:r>
              <a:rPr lang="en-US" b="0" i="0" dirty="0">
                <a:solidFill>
                  <a:srgbClr val="313537"/>
                </a:solidFill>
                <a:effectLst/>
                <a:latin typeface="Merriweather"/>
                <a:hlinkClick r:id="rId2"/>
              </a:rPr>
              <a:t>Storytelling with Data</a:t>
            </a:r>
            <a:endParaRPr lang="en-US" b="1" dirty="0">
              <a:hlinkClick r:id="rId3"/>
            </a:endParaRPr>
          </a:p>
          <a:p>
            <a:pPr>
              <a:buClr>
                <a:schemeClr val="tx1"/>
              </a:buClr>
            </a:pPr>
            <a:r>
              <a:rPr lang="en-US" dirty="0">
                <a:hlinkClick r:id="rId3"/>
              </a:rPr>
              <a:t>Visualization Zoo</a:t>
            </a:r>
            <a:endParaRPr lang="ru-RU" dirty="0"/>
          </a:p>
          <a:p>
            <a:pPr>
              <a:buClr>
                <a:schemeClr val="tx1"/>
              </a:buClr>
            </a:pPr>
            <a:r>
              <a:rPr lang="en-US" dirty="0">
                <a:hlinkClick r:id="rId4"/>
              </a:rPr>
              <a:t>Flowing data</a:t>
            </a:r>
            <a:endParaRPr lang="ru-RU" dirty="0"/>
          </a:p>
          <a:p>
            <a:pPr>
              <a:buClr>
                <a:schemeClr val="tx1"/>
              </a:buClr>
            </a:pPr>
            <a:r>
              <a:rPr lang="ru-RU" dirty="0">
                <a:hlinkClick r:id="rId5"/>
              </a:rPr>
              <a:t>Каталог визуализации данных</a:t>
            </a:r>
            <a:endParaRPr lang="ru-RU" dirty="0"/>
          </a:p>
          <a:p>
            <a:pPr>
              <a:buClr>
                <a:schemeClr val="tx1"/>
              </a:buClr>
            </a:pPr>
            <a:r>
              <a:rPr lang="en-US" b="0" i="0" dirty="0">
                <a:solidFill>
                  <a:srgbClr val="E30613"/>
                </a:solidFill>
                <a:effectLst/>
                <a:latin typeface="Merriweather"/>
                <a:hlinkClick r:id="rId6"/>
              </a:rPr>
              <a:t>Points of view: bar charts and box plots</a:t>
            </a:r>
            <a:endParaRPr lang="en-US" b="0" i="0" dirty="0">
              <a:solidFill>
                <a:srgbClr val="E30613"/>
              </a:solidFill>
              <a:effectLst/>
              <a:latin typeface="Merriweather"/>
            </a:endParaRPr>
          </a:p>
          <a:p>
            <a:pPr>
              <a:buClr>
                <a:schemeClr val="tx1"/>
              </a:buClr>
            </a:pPr>
            <a:r>
              <a:rPr lang="en-US" b="0" i="0" dirty="0">
                <a:solidFill>
                  <a:srgbClr val="E30613"/>
                </a:solidFill>
                <a:effectLst/>
                <a:latin typeface="Merriweather"/>
                <a:hlinkClick r:id="rId7"/>
              </a:rPr>
              <a:t>Points of significance: visualizing samples with box plots</a:t>
            </a:r>
            <a:endParaRPr lang="ru-RU" b="0" i="0" dirty="0">
              <a:solidFill>
                <a:srgbClr val="E30613"/>
              </a:solidFill>
              <a:effectLst/>
              <a:latin typeface="Merriweather"/>
            </a:endParaRPr>
          </a:p>
          <a:p>
            <a:pPr>
              <a:buClr>
                <a:schemeClr val="tx1"/>
              </a:buClr>
            </a:pPr>
            <a:r>
              <a:rPr lang="en-US" b="0" i="0" dirty="0" err="1">
                <a:solidFill>
                  <a:srgbClr val="E30613"/>
                </a:solidFill>
                <a:effectLst/>
                <a:latin typeface="Merriweather"/>
                <a:hlinkClick r:id="rId8"/>
              </a:rPr>
              <a:t>Coblis</a:t>
            </a:r>
            <a:r>
              <a:rPr lang="en-US" b="0" i="0" dirty="0">
                <a:solidFill>
                  <a:srgbClr val="313537"/>
                </a:solidFill>
                <a:effectLst/>
                <a:latin typeface="Merriweather"/>
              </a:rPr>
              <a:t> - a tool to stimulate </a:t>
            </a:r>
            <a:r>
              <a:rPr lang="en-US" b="0" i="0" dirty="0" err="1">
                <a:solidFill>
                  <a:srgbClr val="313537"/>
                </a:solidFill>
                <a:effectLst/>
                <a:latin typeface="Merriweather"/>
              </a:rPr>
              <a:t>colour</a:t>
            </a:r>
            <a:r>
              <a:rPr lang="en-US" b="0" i="0" dirty="0">
                <a:solidFill>
                  <a:srgbClr val="313537"/>
                </a:solidFill>
                <a:effectLst/>
                <a:latin typeface="Merriweather"/>
              </a:rPr>
              <a:t>-blind vision and correct your graphics for </a:t>
            </a:r>
            <a:r>
              <a:rPr lang="en-US" b="0" i="0" dirty="0" err="1">
                <a:solidFill>
                  <a:srgbClr val="313537"/>
                </a:solidFill>
                <a:effectLst/>
                <a:latin typeface="Merriweather"/>
              </a:rPr>
              <a:t>colour</a:t>
            </a:r>
            <a:r>
              <a:rPr lang="en-US" b="0" i="0" dirty="0">
                <a:solidFill>
                  <a:srgbClr val="313537"/>
                </a:solidFill>
                <a:effectLst/>
                <a:latin typeface="Merriweather"/>
              </a:rPr>
              <a:t>-blind viewers.</a:t>
            </a:r>
          </a:p>
          <a:p>
            <a:pPr fontAlgn="base">
              <a:buClr>
                <a:schemeClr val="tx1"/>
              </a:buClr>
            </a:pPr>
            <a:r>
              <a:rPr lang="en-US" b="0" i="0" dirty="0">
                <a:solidFill>
                  <a:srgbClr val="E30613"/>
                </a:solidFill>
                <a:effectLst/>
                <a:latin typeface="Merriweather"/>
                <a:hlinkClick r:id="rId9"/>
              </a:rPr>
              <a:t>Points of view: color coding</a:t>
            </a:r>
            <a:r>
              <a:rPr lang="en-US" b="0" i="0" dirty="0">
                <a:solidFill>
                  <a:srgbClr val="313537"/>
                </a:solidFill>
                <a:effectLst/>
                <a:latin typeface="Merriweather"/>
              </a:rPr>
              <a:t> </a:t>
            </a:r>
          </a:p>
          <a:p>
            <a:pPr fontAlgn="base">
              <a:buClr>
                <a:schemeClr val="tx1"/>
              </a:buClr>
            </a:pPr>
            <a:r>
              <a:rPr lang="en-US" b="0" i="0" dirty="0">
                <a:solidFill>
                  <a:srgbClr val="E30613"/>
                </a:solidFill>
                <a:effectLst/>
                <a:latin typeface="Merriweather"/>
                <a:hlinkClick r:id="rId10"/>
              </a:rPr>
              <a:t>Points of view: avoiding color</a:t>
            </a:r>
            <a:endParaRPr lang="en-US" b="0" i="1" dirty="0">
              <a:solidFill>
                <a:srgbClr val="313537"/>
              </a:solidFill>
              <a:effectLst/>
              <a:latin typeface="Merriweather"/>
            </a:endParaRPr>
          </a:p>
          <a:p>
            <a:pPr fontAlgn="base">
              <a:buClr>
                <a:schemeClr val="tx1"/>
              </a:buClr>
            </a:pPr>
            <a:r>
              <a:rPr lang="en-US" b="0" i="0" dirty="0">
                <a:solidFill>
                  <a:srgbClr val="E30613"/>
                </a:solidFill>
                <a:effectLst/>
                <a:latin typeface="Merriweather"/>
                <a:hlinkClick r:id="rId11"/>
              </a:rPr>
              <a:t>Elements of visual style</a:t>
            </a:r>
            <a:endParaRPr lang="en-US" b="0" i="0" dirty="0">
              <a:solidFill>
                <a:srgbClr val="313537"/>
              </a:solidFill>
              <a:effectLst/>
              <a:latin typeface="Merriweather"/>
            </a:endParaRPr>
          </a:p>
        </p:txBody>
      </p:sp>
    </p:spTree>
    <p:extLst>
      <p:ext uri="{BB962C8B-B14F-4D97-AF65-F5344CB8AC3E}">
        <p14:creationId xmlns:p14="http://schemas.microsoft.com/office/powerpoint/2010/main" val="20128566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B8B62FA-1597-49EE-97C7-FE0D69362F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ДЗ</a:t>
            </a:r>
            <a:r>
              <a:rPr lang="ru-RU" baseline="-25000" dirty="0"/>
              <a:t>0</a:t>
            </a:r>
            <a:endParaRPr lang="en-US" baseline="-250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A163B82-7469-4659-BBAD-61B87CEA4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ru-RU" sz="2800" b="0" i="0" u="none" strike="noStrike" baseline="0" dirty="0">
                <a:solidFill>
                  <a:srgbClr val="000000"/>
                </a:solidFill>
                <a:latin typeface="TimesNewRomanPSMT"/>
              </a:rPr>
              <a:t>Установить </a:t>
            </a:r>
            <a:r>
              <a:rPr lang="en-US" sz="2800" b="0" i="0" u="none" strike="noStrike" baseline="0" dirty="0">
                <a:solidFill>
                  <a:srgbClr val="000000"/>
                </a:solidFill>
                <a:latin typeface="TimesNewRomanPSMT"/>
                <a:hlinkClick r:id="rId2"/>
              </a:rPr>
              <a:t>Anaconda</a:t>
            </a:r>
            <a:endParaRPr lang="en-US" sz="2800" b="0" i="0" u="none" strike="noStrike" baseline="0" dirty="0">
              <a:solidFill>
                <a:srgbClr val="000000"/>
              </a:solidFill>
              <a:latin typeface="TimesNewRomanPSMT"/>
            </a:endParaRPr>
          </a:p>
          <a:p>
            <a:pPr algn="l"/>
            <a:r>
              <a:rPr lang="ru-RU" sz="2800" b="0" i="0" u="none" strike="noStrike" baseline="0" dirty="0">
                <a:solidFill>
                  <a:srgbClr val="000000"/>
                </a:solidFill>
                <a:latin typeface="TimesNewRomanPSMT"/>
              </a:rPr>
              <a:t>Принести ноутбук на следующее занятие</a:t>
            </a:r>
            <a:endParaRPr lang="en-US" dirty="0">
              <a:solidFill>
                <a:srgbClr val="000000"/>
              </a:solidFill>
              <a:latin typeface="TimesNewRomanPSMT"/>
            </a:endParaRPr>
          </a:p>
        </p:txBody>
      </p:sp>
    </p:spTree>
    <p:extLst>
      <p:ext uri="{BB962C8B-B14F-4D97-AF65-F5344CB8AC3E}">
        <p14:creationId xmlns:p14="http://schemas.microsoft.com/office/powerpoint/2010/main" val="30674722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05B8CDC-29A7-44FC-871B-5609A43F8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Семинар 1. </a:t>
            </a:r>
            <a:br>
              <a:rPr lang="en-US" dirty="0"/>
            </a:br>
            <a:r>
              <a:rPr lang="ru-RU" dirty="0"/>
              <a:t>Знакомство с </a:t>
            </a:r>
            <a:r>
              <a:rPr lang="en-US" dirty="0"/>
              <a:t>Python</a:t>
            </a:r>
          </a:p>
        </p:txBody>
      </p:sp>
    </p:spTree>
    <p:extLst>
      <p:ext uri="{BB962C8B-B14F-4D97-AF65-F5344CB8AC3E}">
        <p14:creationId xmlns:p14="http://schemas.microsoft.com/office/powerpoint/2010/main" val="12552110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157C054-F002-4FE2-840B-219ADDC1D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План занятий</a:t>
            </a:r>
            <a:endParaRPr lang="en-US" dirty="0"/>
          </a:p>
        </p:txBody>
      </p:sp>
      <p:graphicFrame>
        <p:nvGraphicFramePr>
          <p:cNvPr id="4" name="Объект 3">
            <a:extLst>
              <a:ext uri="{FF2B5EF4-FFF2-40B4-BE49-F238E27FC236}">
                <a16:creationId xmlns:a16="http://schemas.microsoft.com/office/drawing/2014/main" id="{4786C0F0-891E-46BE-BDEF-C59E2915AAE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72802115"/>
              </p:ext>
            </p:extLst>
          </p:nvPr>
        </p:nvGraphicFramePr>
        <p:xfrm>
          <a:off x="635000" y="1690688"/>
          <a:ext cx="11150600" cy="4580859"/>
        </p:xfrm>
        <a:graphic>
          <a:graphicData uri="http://schemas.openxmlformats.org/drawingml/2006/table">
            <a:tbl>
              <a:tblPr>
                <a:tableStyleId>{5FD0F851-EC5A-4D38-B0AD-8093EC10F338}</a:tableStyleId>
              </a:tblPr>
              <a:tblGrid>
                <a:gridCol w="565810">
                  <a:extLst>
                    <a:ext uri="{9D8B030D-6E8A-4147-A177-3AD203B41FA5}">
                      <a16:colId xmlns:a16="http://schemas.microsoft.com/office/drawing/2014/main" val="70025844"/>
                    </a:ext>
                  </a:extLst>
                </a:gridCol>
                <a:gridCol w="5133691">
                  <a:extLst>
                    <a:ext uri="{9D8B030D-6E8A-4147-A177-3AD203B41FA5}">
                      <a16:colId xmlns:a16="http://schemas.microsoft.com/office/drawing/2014/main" val="49979857"/>
                    </a:ext>
                  </a:extLst>
                </a:gridCol>
                <a:gridCol w="5451099">
                  <a:extLst>
                    <a:ext uri="{9D8B030D-6E8A-4147-A177-3AD203B41FA5}">
                      <a16:colId xmlns:a16="http://schemas.microsoft.com/office/drawing/2014/main" val="3369688328"/>
                    </a:ext>
                  </a:extLst>
                </a:gridCol>
              </a:tblGrid>
              <a:tr h="67778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ru-RU" sz="1600" dirty="0">
                        <a:effectLst/>
                      </a:endParaRPr>
                    </a:p>
                  </a:txBody>
                  <a:tcPr marL="19159" marR="19159" marT="19159" marB="19159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Лекции</a:t>
                      </a:r>
                    </a:p>
                  </a:txBody>
                  <a:tcPr marL="19159" marR="19159" marT="19159" marB="19159" anchor="ctr"/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Семинары</a:t>
                      </a:r>
                    </a:p>
                  </a:txBody>
                  <a:tcPr marL="19159" marR="19159" marT="19159" marB="19159" anchor="ctr"/>
                </a:tc>
                <a:extLst>
                  <a:ext uri="{0D108BD9-81ED-4DB2-BD59-A6C34878D82A}">
                    <a16:rowId xmlns:a16="http://schemas.microsoft.com/office/drawing/2014/main" val="4033503621"/>
                  </a:ext>
                </a:extLst>
              </a:tr>
              <a:tr h="677780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1</a:t>
                      </a:r>
                    </a:p>
                  </a:txBody>
                  <a:tcPr marL="19159" marR="19159" marT="19159" marB="19159" anchor="ctr"/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Данные. Основные способы представления данных.</a:t>
                      </a:r>
                      <a:endParaRPr lang="ru-RU" sz="1600" dirty="0">
                        <a:effectLst/>
                      </a:endParaRPr>
                    </a:p>
                  </a:txBody>
                  <a:tcPr marL="19159" marR="19159" marT="19159" marB="19159" anchor="ctr"/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Введение в </a:t>
                      </a:r>
                      <a:r>
                        <a:rPr lang="ru-RU" sz="16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Python</a:t>
                      </a:r>
                      <a:r>
                        <a:rPr lang="ru-R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. Типы данных.</a:t>
                      </a:r>
                      <a:endParaRPr lang="ru-RU" sz="1600" dirty="0">
                        <a:effectLst/>
                      </a:endParaRPr>
                    </a:p>
                  </a:txBody>
                  <a:tcPr marL="19159" marR="19159" marT="19159" marB="19159" anchor="ctr"/>
                </a:tc>
                <a:extLst>
                  <a:ext uri="{0D108BD9-81ED-4DB2-BD59-A6C34878D82A}">
                    <a16:rowId xmlns:a16="http://schemas.microsoft.com/office/drawing/2014/main" val="3073348259"/>
                  </a:ext>
                </a:extLst>
              </a:tr>
              <a:tr h="529301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2</a:t>
                      </a:r>
                    </a:p>
                  </a:txBody>
                  <a:tcPr marL="19159" marR="19159" marT="19159" marB="19159" anchor="ctr"/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Python</a:t>
                      </a:r>
                      <a:r>
                        <a:rPr lang="ru-R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как инструмент анализа данных</a:t>
                      </a:r>
                      <a:endParaRPr lang="ru-RU" sz="1600" dirty="0">
                        <a:effectLst/>
                      </a:endParaRPr>
                    </a:p>
                  </a:txBody>
                  <a:tcPr marL="19159" marR="19159" marT="19159" marB="19159" anchor="ctr"/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Функции и классы в </a:t>
                      </a:r>
                      <a:r>
                        <a:rPr lang="ru-RU" sz="16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Python</a:t>
                      </a:r>
                      <a:r>
                        <a:rPr lang="ru-R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. </a:t>
                      </a:r>
                      <a:endParaRPr lang="ru-RU" sz="1600" dirty="0">
                        <a:effectLst/>
                      </a:endParaRPr>
                    </a:p>
                  </a:txBody>
                  <a:tcPr marL="19159" marR="19159" marT="19159" marB="19159" anchor="ctr"/>
                </a:tc>
                <a:extLst>
                  <a:ext uri="{0D108BD9-81ED-4DB2-BD59-A6C34878D82A}">
                    <a16:rowId xmlns:a16="http://schemas.microsoft.com/office/drawing/2014/main" val="225537412"/>
                  </a:ext>
                </a:extLst>
              </a:tr>
              <a:tr h="578794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3</a:t>
                      </a:r>
                    </a:p>
                  </a:txBody>
                  <a:tcPr marL="19159" marR="19159" marT="19159" marB="19159" anchor="ctr"/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Сбор и предварительная обработка данных. </a:t>
                      </a:r>
                      <a:endParaRPr lang="ru-RU" sz="1600" dirty="0">
                        <a:effectLst/>
                      </a:endParaRPr>
                    </a:p>
                  </a:txBody>
                  <a:tcPr marL="19159" marR="19159" marT="19159" marB="19159" anchor="ctr"/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Сбор данных в </a:t>
                      </a:r>
                      <a:r>
                        <a:rPr lang="ru-RU" sz="16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Python</a:t>
                      </a:r>
                      <a:r>
                        <a:rPr lang="ru-R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. Регулярные выражения</a:t>
                      </a:r>
                      <a:endParaRPr lang="ru-RU" sz="1600" dirty="0">
                        <a:effectLst/>
                      </a:endParaRPr>
                    </a:p>
                  </a:txBody>
                  <a:tcPr marL="19159" marR="19159" marT="19159" marB="19159" anchor="ctr"/>
                </a:tc>
                <a:extLst>
                  <a:ext uri="{0D108BD9-81ED-4DB2-BD59-A6C34878D82A}">
                    <a16:rowId xmlns:a16="http://schemas.microsoft.com/office/drawing/2014/main" val="1906614988"/>
                  </a:ext>
                </a:extLst>
              </a:tr>
              <a:tr h="578794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4</a:t>
                      </a:r>
                    </a:p>
                  </a:txBody>
                  <a:tcPr marL="19159" marR="19159" marT="19159" marB="19159" anchor="ctr"/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Python</a:t>
                      </a:r>
                      <a:r>
                        <a:rPr lang="ru-R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как инструмент визуализации данных</a:t>
                      </a:r>
                      <a:endParaRPr lang="ru-RU" sz="1600" dirty="0">
                        <a:effectLst/>
                      </a:endParaRPr>
                    </a:p>
                  </a:txBody>
                  <a:tcPr marL="19159" marR="19159" marT="19159" marB="19159" anchor="ctr"/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Основы визуализации данных в </a:t>
                      </a:r>
                      <a:r>
                        <a:rPr lang="ru-RU" sz="16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Python</a:t>
                      </a:r>
                      <a:endParaRPr lang="ru-RU" sz="1600" dirty="0">
                        <a:effectLst/>
                      </a:endParaRPr>
                    </a:p>
                  </a:txBody>
                  <a:tcPr marL="19159" marR="19159" marT="19159" marB="19159" anchor="ctr"/>
                </a:tc>
                <a:extLst>
                  <a:ext uri="{0D108BD9-81ED-4DB2-BD59-A6C34878D82A}">
                    <a16:rowId xmlns:a16="http://schemas.microsoft.com/office/drawing/2014/main" val="267661593"/>
                  </a:ext>
                </a:extLst>
              </a:tr>
              <a:tr h="380822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5</a:t>
                      </a:r>
                    </a:p>
                  </a:txBody>
                  <a:tcPr marL="19159" marR="19159" marT="19159" marB="19159" anchor="ctr"/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Анализ текстовых данных</a:t>
                      </a:r>
                      <a:endParaRPr lang="ru-RU" sz="1600" dirty="0">
                        <a:effectLst/>
                      </a:endParaRPr>
                    </a:p>
                  </a:txBody>
                  <a:tcPr marL="19159" marR="19159" marT="19159" marB="19159" anchor="ctr"/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Анализ текстовых данных в </a:t>
                      </a:r>
                      <a:r>
                        <a:rPr lang="ru-RU" sz="16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Python</a:t>
                      </a:r>
                      <a:endParaRPr lang="ru-RU" sz="1600" dirty="0">
                        <a:effectLst/>
                      </a:endParaRPr>
                    </a:p>
                  </a:txBody>
                  <a:tcPr marL="19159" marR="19159" marT="19159" marB="19159" anchor="ctr"/>
                </a:tc>
                <a:extLst>
                  <a:ext uri="{0D108BD9-81ED-4DB2-BD59-A6C34878D82A}">
                    <a16:rowId xmlns:a16="http://schemas.microsoft.com/office/drawing/2014/main" val="3815979026"/>
                  </a:ext>
                </a:extLst>
              </a:tr>
              <a:tr h="628287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6</a:t>
                      </a:r>
                    </a:p>
                  </a:txBody>
                  <a:tcPr marL="19159" marR="19159" marT="19159" marB="19159" anchor="ctr"/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Анализ социальных сетей. Социальные графы</a:t>
                      </a:r>
                      <a:endParaRPr lang="ru-RU" sz="1600" dirty="0">
                        <a:effectLst/>
                      </a:endParaRPr>
                    </a:p>
                  </a:txBody>
                  <a:tcPr marL="19159" marR="19159" marT="19159" marB="19159" anchor="ctr"/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Анализ социальных сетей в </a:t>
                      </a:r>
                      <a:r>
                        <a:rPr lang="ru-RU" sz="16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Python</a:t>
                      </a:r>
                      <a:r>
                        <a:rPr lang="ru-R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. Социальные графы</a:t>
                      </a:r>
                      <a:endParaRPr lang="ru-RU" sz="1600" dirty="0">
                        <a:effectLst/>
                      </a:endParaRPr>
                    </a:p>
                  </a:txBody>
                  <a:tcPr marL="19159" marR="19159" marT="19159" marB="19159" anchor="ctr"/>
                </a:tc>
                <a:extLst>
                  <a:ext uri="{0D108BD9-81ED-4DB2-BD59-A6C34878D82A}">
                    <a16:rowId xmlns:a16="http://schemas.microsoft.com/office/drawing/2014/main" val="1917180404"/>
                  </a:ext>
                </a:extLst>
              </a:tr>
              <a:tr h="529301"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dirty="0">
                          <a:effectLst/>
                        </a:rPr>
                        <a:t>7</a:t>
                      </a:r>
                    </a:p>
                  </a:txBody>
                  <a:tcPr marL="19159" marR="19159" marT="19159" marB="19159" anchor="ctr"/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0" u="none" strike="noStrike">
                          <a:solidFill>
                            <a:srgbClr val="000000"/>
                          </a:solidFill>
                          <a:effectLst/>
                        </a:rPr>
                        <a:t>Работа с исследовательским проектом.</a:t>
                      </a:r>
                      <a:endParaRPr lang="ru-RU" sz="1600">
                        <a:effectLst/>
                      </a:endParaRPr>
                    </a:p>
                  </a:txBody>
                  <a:tcPr marL="19159" marR="19159" marT="19159" marB="19159" anchor="ctr"/>
                </a:tc>
                <a:tc>
                  <a:txBody>
                    <a:bodyPr/>
                    <a:lstStyle/>
                    <a:p>
                      <a:pPr algn="l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ru-RU" sz="16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Представление и презентация проекта</a:t>
                      </a:r>
                      <a:endParaRPr lang="ru-RU" sz="1600" dirty="0">
                        <a:effectLst/>
                      </a:endParaRPr>
                    </a:p>
                  </a:txBody>
                  <a:tcPr marL="19159" marR="19159" marT="19159" marB="19159" anchor="ctr"/>
                </a:tc>
                <a:extLst>
                  <a:ext uri="{0D108BD9-81ED-4DB2-BD59-A6C34878D82A}">
                    <a16:rowId xmlns:a16="http://schemas.microsoft.com/office/drawing/2014/main" val="161368738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0D9B0C8A-5722-4E0C-9DF7-D83CB4B292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86829028" y="-233065"/>
            <a:ext cx="186286324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0424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D02A06-9839-492D-A782-171EF2191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ru-RU" sz="5200" dirty="0"/>
              <a:t>О чем речь пойдет сегодня</a:t>
            </a:r>
            <a:endParaRPr lang="en-US" sz="5200" dirty="0"/>
          </a:p>
        </p:txBody>
      </p: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82C2C8DE-FE74-474D-B7EF-A4FA43422D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3721415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124703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DD02A06-9839-492D-A782-171EF2191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ru-RU" sz="5400" dirty="0"/>
              <a:t>Содержание</a:t>
            </a:r>
            <a:endParaRPr lang="en-US" sz="5200" dirty="0"/>
          </a:p>
        </p:txBody>
      </p:sp>
      <p:graphicFrame>
        <p:nvGraphicFramePr>
          <p:cNvPr id="5" name="Объект 2">
            <a:extLst>
              <a:ext uri="{FF2B5EF4-FFF2-40B4-BE49-F238E27FC236}">
                <a16:creationId xmlns:a16="http://schemas.microsoft.com/office/drawing/2014/main" id="{82C2C8DE-FE74-474D-B7EF-A4FA43422D3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3046364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33637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Тема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Тема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447</TotalTime>
  <Words>1430</Words>
  <Application>Microsoft Office PowerPoint</Application>
  <PresentationFormat>Широкоэкранный</PresentationFormat>
  <Paragraphs>243</Paragraphs>
  <Slides>67</Slides>
  <Notes>17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67</vt:i4>
      </vt:variant>
    </vt:vector>
  </HeadingPairs>
  <TitlesOfParts>
    <vt:vector size="78" baseType="lpstr">
      <vt:lpstr>Arial</vt:lpstr>
      <vt:lpstr>ArialMT</vt:lpstr>
      <vt:lpstr>Calibri</vt:lpstr>
      <vt:lpstr>Calibri Light</vt:lpstr>
      <vt:lpstr>FuturaPTWebDemi</vt:lpstr>
      <vt:lpstr>Helvetica Neue Light</vt:lpstr>
      <vt:lpstr>HelveticaNeue-Bold</vt:lpstr>
      <vt:lpstr>Merriweather</vt:lpstr>
      <vt:lpstr>Montserrat</vt:lpstr>
      <vt:lpstr>TimesNewRomanPSMT</vt:lpstr>
      <vt:lpstr>Office Theme</vt:lpstr>
      <vt:lpstr>Прикладные исследования в культуре</vt:lpstr>
      <vt:lpstr>О чем этот курс</vt:lpstr>
      <vt:lpstr>О чем этот курс</vt:lpstr>
      <vt:lpstr>Организация курса</vt:lpstr>
      <vt:lpstr>Организация курса</vt:lpstr>
      <vt:lpstr>Организация курса</vt:lpstr>
      <vt:lpstr>План занятий</vt:lpstr>
      <vt:lpstr>О чем речь пойдет сегодня</vt:lpstr>
      <vt:lpstr>Содержание</vt:lpstr>
      <vt:lpstr>Digital Humanities</vt:lpstr>
      <vt:lpstr>Digital Humanities</vt:lpstr>
      <vt:lpstr>Digital Humanities</vt:lpstr>
      <vt:lpstr>Digital Humanities</vt:lpstr>
      <vt:lpstr>Ускорение истории</vt:lpstr>
      <vt:lpstr>Возраст славы в разных профессиях</vt:lpstr>
      <vt:lpstr>Презентация PowerPoint</vt:lpstr>
      <vt:lpstr>Презентация PowerPoint</vt:lpstr>
      <vt:lpstr>Презентация PowerPoint</vt:lpstr>
      <vt:lpstr>Стилеметрия / стилометрия</vt:lpstr>
      <vt:lpstr>— A.А. Зализняк. "Слово о полку Игореве": взгляд лингвиста.</vt:lpstr>
      <vt:lpstr>А какие случаи спорного или поддельного авторства знаете вы?</vt:lpstr>
      <vt:lpstr>Первопроходец стилометрии</vt:lpstr>
      <vt:lpstr>Где может быть отпечаток пальца?</vt:lpstr>
      <vt:lpstr>Что можно узнать, кроме авторства текста?</vt:lpstr>
      <vt:lpstr>Содержание</vt:lpstr>
      <vt:lpstr>Кто написал «Убить пересмешника»?</vt:lpstr>
      <vt:lpstr>Харпер Ли и другие</vt:lpstr>
      <vt:lpstr>Презентация PowerPoint</vt:lpstr>
      <vt:lpstr>Презентация PowerPoint</vt:lpstr>
      <vt:lpstr>Статистическая стилометрия и литературный рынок</vt:lpstr>
      <vt:lpstr>Потрошим письма “Джека Потрошителя”</vt:lpstr>
      <vt:lpstr>За границей литературы</vt:lpstr>
      <vt:lpstr>Ничего святого: отделить Маккартни от Леннона</vt:lpstr>
      <vt:lpstr>Презентация PowerPoint</vt:lpstr>
      <vt:lpstr>Деанонимизация программистов</vt:lpstr>
      <vt:lpstr>Анализ социальных сетей</vt:lpstr>
      <vt:lpstr>Презентация PowerPoint</vt:lpstr>
      <vt:lpstr>Презентация PowerPoint</vt:lpstr>
      <vt:lpstr>Презентация PowerPoint</vt:lpstr>
      <vt:lpstr>Содержание</vt:lpstr>
      <vt:lpstr>Данные</vt:lpstr>
      <vt:lpstr>Данные (по организации)</vt:lpstr>
      <vt:lpstr>Извлечение информации</vt:lpstr>
      <vt:lpstr>Зачем структурировать данные?</vt:lpstr>
      <vt:lpstr>Базы знаний</vt:lpstr>
      <vt:lpstr>Данные (по доступности)</vt:lpstr>
      <vt:lpstr>Открытые данные</vt:lpstr>
      <vt:lpstr>Что еще?</vt:lpstr>
      <vt:lpstr>Big data</vt:lpstr>
      <vt:lpstr>Где искать данные?</vt:lpstr>
      <vt:lpstr>Содержание</vt:lpstr>
      <vt:lpstr>Визуализация данных</vt:lpstr>
      <vt:lpstr>Ящик с усами (box plot)</vt:lpstr>
      <vt:lpstr>Ящик с усами (box plot)</vt:lpstr>
      <vt:lpstr>Презентация PowerPoint</vt:lpstr>
      <vt:lpstr>Плохие примеры</vt:lpstr>
      <vt:lpstr>Графики</vt:lpstr>
      <vt:lpstr>Графики</vt:lpstr>
      <vt:lpstr>Графики</vt:lpstr>
      <vt:lpstr>Столбчатая диаграмма (bar plot)</vt:lpstr>
      <vt:lpstr>Столбчатая диаграмма (bar plot)</vt:lpstr>
      <vt:lpstr>Презентация PowerPoint</vt:lpstr>
      <vt:lpstr>Pie chart</vt:lpstr>
      <vt:lpstr>Pie chart</vt:lpstr>
      <vt:lpstr>Полезные ссылки</vt:lpstr>
      <vt:lpstr>ДЗ0</vt:lpstr>
      <vt:lpstr>Семинар 1.  Знакомство с Python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Прикладные исследования в культуре</dc:title>
  <dc:creator>Irina Nikishina</dc:creator>
  <cp:lastModifiedBy>Irina Nikishina</cp:lastModifiedBy>
  <cp:revision>22</cp:revision>
  <dcterms:created xsi:type="dcterms:W3CDTF">2020-08-26T10:19:19Z</dcterms:created>
  <dcterms:modified xsi:type="dcterms:W3CDTF">2021-09-01T17:10:44Z</dcterms:modified>
</cp:coreProperties>
</file>